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A1847D49-7EDE-46C3-7CDA-D7BFD9360EB8}"/>
    <p:ext uri="{CB7F6BDD-91B2-4803-E447-015660C1CE94}"/>
    <p:ext uri="{7942DBDA-89D7-40E6-B147-57E53560F791}"/>
  </p:extLst>
</p:presentationPr>
</file>

<file path=ppt/tableStyles.xml><?xml version="1.0" encoding="utf-8"?>
<a:tblStyleLst xmlns:a="http://schemas.openxmlformats.org/drawingml/2006/main" def="{4A95E5BD-D274-435E-9076-BDBB235EC4A8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A2BB-F0F1-45D5-9F77-90A291893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4D5043-BF73-4BF3-BF26-C1589002B3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21DEC-10A9-43D1-9E5A-36379C9E6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E3B5F-3F44-4C5C-B132-A109743F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CDD53-9215-4F93-91B5-2EDF1B34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91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E2B59-8438-44AD-9413-FED0A1CF8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B99287-CC3C-4A78-BC41-F3BCB4CB4E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97644-CE08-401A-A459-B77FB13D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E330B-5275-492A-AC99-C20D9F947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DA5BA-F5A5-456B-BC4B-167E5977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84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B5E7EE-B7B9-46CA-A731-9B4B9D8664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6F4C6-419E-4B0F-B598-C1451868EB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9760A-2D3C-422A-9E54-2FDA90633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A795A-5233-4269-8918-B0A5D5B10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C0B1E-209A-466C-B0A3-ECBD8719F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308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2C46-72EE-4F1F-90D4-ECFF9374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22661-00BC-40ED-8861-04C4C01F2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B4D7F-9121-4A20-B0ED-39131E1A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B8A9E-4672-428F-9442-B5A42033F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C0F85-3814-40F0-A7EE-6A25BEAB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11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0811-E6A6-4A44-953D-B55DF7086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84353-BEF2-4079-A732-51EC555D2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B2261-F7A8-484F-9F42-C23B8BA4A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70650-DAB3-4281-8D3E-5B750C840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F2C5E-7DD3-4669-A87A-D2CF0ADB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33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552F-9BF0-421F-9DA6-33618CD6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F3D54-2384-4E3D-B259-D48799B3C2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38B04-8666-4ABA-A3EA-B9F2D1B85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06B60-B4A7-443E-BD6D-50332A03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F70E2-A96A-49D9-8ABB-649A8ABFC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04F8E-3F5D-454C-87E9-8431EBEE1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00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E9EB3-B579-4C03-966E-BA8106CE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9F10A-4A95-4573-A0D1-B3C1E28F5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1FAAA-B59D-4A62-A229-2942D946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493DF-A631-4718-84E6-E584F3A1F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28543-5935-4D5C-8C3D-54FE75864C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3E97AA-E93B-4119-B7D9-A06A04A54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B52BA-068A-48CF-9F0C-5D9F9544C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03F3C-07BE-40B3-8F29-0F74B0DB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94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3A90-4611-46D4-B799-97964D450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2A41C0-73A4-4E99-94C6-FF71CCCFA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37D521-E61C-499F-A825-D7D30B35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48020-F271-4C89-B646-754326C68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41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8DFB46-B757-493F-B9DA-9088DA00C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3A60F3-51F3-4621-998A-DCE2F2E3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6B846-F544-4DB5-9086-10A2825BC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0127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3772-5B6D-4F7F-9F3B-3A64F2B48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38EDC-250E-44DE-9F2E-0027FF8BE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3EEEE-BC3F-4207-B570-FDF6E8CA6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34EE8-5FE5-477B-ABFA-A51366AE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F40D4-6939-487D-AC53-5832FAA1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BC497-3E3B-4781-9DCD-0645D147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722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84E1-9A5A-4E5F-8EE5-F37ECAFE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696ED-B4CD-4EAC-B771-ACD5B971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AEA5DD-22E5-428A-BA92-8D330E668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D1A91-0EE8-4438-9800-D3BF73869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B86C1-4DC5-4769-AE76-F35F7C323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299AB-CC19-4076-B442-27AD4EA1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648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B33F8B-0610-40E0-ABCD-15A69ADE1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4566B7-9D96-49E0-9A63-2AC5700D6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84CD8-7B24-45C1-ACCB-29B643837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CF1D4-E103-4824-6CD8-7313DE1F3453}" type="datetimeFigureOut">
              <a:rPr lang="zh-CN" altLang="en-US" smtClean="0"/>
              <a:t>2022/8/8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085D3-0620-4486-AE2F-7AA192C20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70151-D2FC-49B8-9D4B-F2E0C3EFD4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7D322-6B3F-453A-E778-026E48B916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011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5A8C83-4492-43C2-78D0-D56BAB07211E"/>
          <p:cNvPicPr>
            <a:picLocks noChangeAspect="1"/>
          </p:cNvPicPr>
          <p:nvPr/>
        </p:nvPicPr>
        <p:blipFill>
          <a:blip r:embed="rId2" cstate="print">
            <a:extLst>
              <a:ext uri="{B544546D-8157-4C10-BFBF-033664178F57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224F79BE-1007-4615-9528-25EF8EE6005B"/>
          <p:cNvPicPr>
            <a:picLocks noChangeAspect="1"/>
          </p:cNvPicPr>
          <p:nvPr/>
        </p:nvPicPr>
        <p:blipFill>
          <a:blip r:embed="rId3" cstate="print">
            <a:extLst>
              <a:ext uri="{3CCB4532-D961-42F4-C6C8-F4F605BEFAD1}"/>
            </a:extLst>
          </a:blip>
          <a:stretch>
            <a:fillRect/>
          </a:stretch>
        </p:blipFill>
        <p:spPr>
          <a:xfrm>
            <a:off x="0" y="5886450"/>
            <a:ext cx="12192000" cy="171450"/>
          </a:xfrm>
          <a:prstGeom prst="rect">
            <a:avLst/>
          </a:prstGeom>
        </p:spPr>
      </p:pic>
      <p:pic>
        <p:nvPicPr>
          <p:cNvPr id="4" name="E5179DB8-C133-46EE-F7B9-37DD2F31400C"/>
          <p:cNvPicPr>
            <a:picLocks noChangeAspect="1"/>
          </p:cNvPicPr>
          <p:nvPr/>
        </p:nvPicPr>
        <p:blipFill>
          <a:blip r:embed="rId4" cstate="print">
            <a:extLst>
              <a:ext uri="{7629462E-C717-41DF-7B66-98168D87EF52}"/>
            </a:extLst>
          </a:blip>
          <a:stretch>
            <a:fillRect/>
          </a:stretch>
        </p:blipFill>
        <p:spPr>
          <a:xfrm>
            <a:off x="618744" y="3952875"/>
            <a:ext cx="3448050" cy="1895475"/>
          </a:xfrm>
          <a:prstGeom prst="rect">
            <a:avLst/>
          </a:prstGeom>
        </p:spPr>
      </p:pic>
      <p:sp>
        <p:nvSpPr>
          <p:cNvPr id="5" name="TextBox5"/>
          <p:cNvSpPr txBox="1"/>
          <p:nvPr/>
        </p:nvSpPr>
        <p:spPr>
          <a:xfrm>
            <a:off x="1170521" y="4435300"/>
            <a:ext cx="2311400" cy="910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9" marR="0" indent="0" eaLnBrk="0">
              <a:lnSpc>
                <a:spcPct val="87000"/>
              </a:lnSpc>
            </a:pPr>
            <a:r>
              <a:rPr lang="en-US" altLang="zh-CN" sz="6800" b="1" kern="0" spc="-3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</a:p>
        </p:txBody>
      </p:sp>
    </p:spTree>
    <p:extLst>
      <p:ext uri="{1EB8808E-FF52-465A-9042-04907C796C71}"/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12B2092E-FC15-4D04-E90E-B3DCCBAF1027"/>
          <p:cNvPicPr>
            <a:picLocks noChangeAspect="1"/>
          </p:cNvPicPr>
          <p:nvPr/>
        </p:nvPicPr>
        <p:blipFill>
          <a:blip r:embed="rId2" cstate="print">
            <a:extLst>
              <a:ext uri="{34212CB7-8FDA-448F-28B2-779D12310635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2" name="8C4E4DF1-BF23-4055-69DE-0876CDB72790"/>
          <p:cNvPicPr>
            <a:picLocks noChangeAspect="1"/>
          </p:cNvPicPr>
          <p:nvPr/>
        </p:nvPicPr>
        <p:blipFill>
          <a:blip r:embed="rId3" cstate="print">
            <a:extLst>
              <a:ext uri="{C8C46E0F-57A3-4C69-798C-166D546B0D77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43" name="TextBox43"/>
          <p:cNvSpPr txBox="1"/>
          <p:nvPr/>
        </p:nvSpPr>
        <p:spPr>
          <a:xfrm>
            <a:off x="1446303" y="281469"/>
            <a:ext cx="7518400" cy="275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780387" marR="0" indent="0" eaLnBrk="0">
              <a:lnSpc>
                <a:spcPct val="87000"/>
              </a:lnSpc>
            </a:pPr>
            <a:r>
              <a:rPr lang="en-US" altLang="zh-CN" sz="3200" kern="0" spc="-2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BENEFITS</a:t>
            </a:r>
          </a:p>
          <a:p>
            <a:pPr marL="0" marR="0" indent="0" eaLnBrk="0">
              <a:lnSpc>
                <a:spcPct val="87000"/>
              </a:lnSpc>
              <a:spcBef>
                <a:spcPts val="458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Simple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framework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writing</a:t>
            </a:r>
            <a:r>
              <a:rPr lang="en-US" altLang="zh-CN" sz="2000" kern="0" spc="3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automated,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self-verifying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Support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assertions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development</a:t>
            </a:r>
          </a:p>
          <a:p>
            <a:pPr marL="0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Immediate</a:t>
            </a:r>
            <a:r>
              <a:rPr lang="en-US" altLang="zh-CN" sz="2000" kern="0" spc="-2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reporting</a:t>
            </a:r>
          </a:p>
        </p:txBody>
      </p:sp>
    </p:spTree>
    <p:extLst>
      <p:ext uri="{33241DFF-8171-4C5B-FF20-4286F02B584D}"/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0C85687D-DCE5-4C66-83DC-C948B91C1162"/>
          <p:cNvPicPr>
            <a:picLocks noChangeAspect="1"/>
          </p:cNvPicPr>
          <p:nvPr/>
        </p:nvPicPr>
        <p:blipFill>
          <a:blip r:embed="rId2" cstate="print">
            <a:extLst>
              <a:ext uri="{38719784-5AE7-4D0E-4F23-896FCFA773E5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8D9C0879-2801-44C0-6284-4B5CABE59E88"/>
          <p:cNvPicPr>
            <a:picLocks noChangeAspect="1"/>
          </p:cNvPicPr>
          <p:nvPr/>
        </p:nvPicPr>
        <p:blipFill>
          <a:blip r:embed="rId3" cstate="print">
            <a:extLst>
              <a:ext uri="{D4943630-F57E-432E-F66D-822B29B8E6EB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46" name="TextBox46"/>
          <p:cNvSpPr txBox="1"/>
          <p:nvPr/>
        </p:nvSpPr>
        <p:spPr>
          <a:xfrm>
            <a:off x="1446303" y="230305"/>
            <a:ext cx="6108700" cy="3340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737733" marR="0" indent="0" eaLnBrk="0">
              <a:lnSpc>
                <a:spcPct val="87000"/>
              </a:lnSpc>
            </a:pPr>
            <a:r>
              <a:rPr lang="en-US" altLang="zh-CN" sz="3200" kern="0" spc="-33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FEATURES</a:t>
            </a:r>
          </a:p>
          <a:p>
            <a:pPr marL="0" marR="0" indent="0" eaLnBrk="0">
              <a:lnSpc>
                <a:spcPct val="87000"/>
              </a:lnSpc>
              <a:spcBef>
                <a:spcPts val="519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Annotation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identify</a:t>
            </a:r>
            <a:r>
              <a:rPr lang="en-US" altLang="zh-CN" sz="20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methods(After</a:t>
            </a:r>
            <a:r>
              <a:rPr lang="en-US" altLang="zh-CN" sz="2000" kern="0" spc="-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4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).</a:t>
            </a:r>
          </a:p>
          <a:p>
            <a:pPr marL="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Assertions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expected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results.</a:t>
            </a:r>
          </a:p>
          <a:p>
            <a:pPr marL="0" marR="0" indent="0" eaLnBrk="0">
              <a:lnSpc>
                <a:spcPct val="87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fixtures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sharing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common</a:t>
            </a:r>
            <a:r>
              <a:rPr lang="en-US" altLang="zh-CN" sz="2000" kern="0" spc="-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data.</a:t>
            </a:r>
          </a:p>
          <a:p>
            <a:pPr marL="0" marR="0" indent="0" eaLnBrk="0">
              <a:lnSpc>
                <a:spcPct val="87000"/>
              </a:lnSpc>
              <a:spcBef>
                <a:spcPts val="196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runners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running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tests.</a:t>
            </a:r>
          </a:p>
          <a:p>
            <a:pPr marL="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Aggregating</a:t>
            </a:r>
            <a:r>
              <a:rPr lang="en-US" altLang="zh-CN" sz="2000" kern="0" spc="-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using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suites.</a:t>
            </a:r>
          </a:p>
        </p:txBody>
      </p:sp>
    </p:spTree>
    <p:extLst>
      <p:ext uri="{25FFF5CB-D9C5-49C2-B174-D35000666FE6}"/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C9EFBF19-93CF-4F02-6554-BD9A5A02E954"/>
          <p:cNvPicPr>
            <a:picLocks noChangeAspect="1"/>
          </p:cNvPicPr>
          <p:nvPr/>
        </p:nvPicPr>
        <p:blipFill>
          <a:blip r:embed="rId2" cstate="print">
            <a:extLst>
              <a:ext uri="{AEB6C5A4-6C31-4B09-6642-61A8C017D4B4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8" name="D752B526-588F-46AA-DB5E-B6C22EB5B157"/>
          <p:cNvPicPr>
            <a:picLocks noChangeAspect="1"/>
          </p:cNvPicPr>
          <p:nvPr/>
        </p:nvPicPr>
        <p:blipFill>
          <a:blip r:embed="rId3" cstate="print">
            <a:extLst>
              <a:ext uri="{9C3654F8-7AFE-42EF-D8FD-907938A703A9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49" name="TextBox49"/>
          <p:cNvSpPr txBox="1"/>
          <p:nvPr/>
        </p:nvSpPr>
        <p:spPr>
          <a:xfrm>
            <a:off x="557252" y="256196"/>
            <a:ext cx="11264900" cy="3530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206852" marR="0" indent="0" eaLnBrk="0">
              <a:lnSpc>
                <a:spcPct val="87000"/>
              </a:lnSpc>
            </a:pPr>
            <a:r>
              <a:rPr lang="en-US" altLang="zh-CN" sz="3200" kern="0" spc="-27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NEED</a:t>
            </a:r>
            <a:r>
              <a:rPr lang="en-US" altLang="zh-CN" sz="32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3200" kern="0" spc="-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6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</a:p>
          <a:p>
            <a:pPr marL="0" marR="0" indent="0" eaLnBrk="0">
              <a:lnSpc>
                <a:spcPct val="87000"/>
              </a:lnSpc>
              <a:spcBef>
                <a:spcPts val="458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allow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write</a:t>
            </a:r>
            <a:r>
              <a:rPr lang="en-US" altLang="zh-CN" sz="2000" kern="0" spc="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code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faster</a:t>
            </a:r>
            <a:r>
              <a:rPr lang="en-US" altLang="zh-CN" sz="2000" kern="0" spc="-2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while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increasing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quality.</a:t>
            </a:r>
          </a:p>
          <a:p>
            <a:pPr marL="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elegantly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simple.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less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complex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takes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less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time.</a:t>
            </a:r>
          </a:p>
          <a:p>
            <a:pPr marL="223255" marR="0" indent="-223255" eaLnBrk="0">
              <a:lnSpc>
                <a:spcPct val="90000"/>
              </a:lnSpc>
              <a:spcBef>
                <a:spcPts val="1964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automatically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they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their</a:t>
            </a:r>
            <a:r>
              <a:rPr lang="en-US" altLang="zh-CN" sz="2000" kern="0" spc="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own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results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provide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immediate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feedback.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There's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need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manually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comb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through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report</a:t>
            </a:r>
            <a:r>
              <a:rPr lang="en-US" altLang="zh-CN" sz="20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results.</a:t>
            </a:r>
          </a:p>
          <a:p>
            <a:pPr marL="0" marR="0" indent="0" eaLnBrk="0">
              <a:lnSpc>
                <a:spcPct val="87000"/>
              </a:lnSpc>
              <a:spcBef>
                <a:spcPts val="197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organized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into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suites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containing</a:t>
            </a:r>
            <a:r>
              <a:rPr lang="en-US" altLang="zh-CN" sz="2000" kern="0" spc="-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cases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even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other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suites.</a:t>
            </a:r>
          </a:p>
          <a:p>
            <a:pPr marL="16" marR="0" indent="0" eaLnBrk="0">
              <a:lnSpc>
                <a:spcPct val="87000"/>
              </a:lnSpc>
              <a:spcBef>
                <a:spcPts val="195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Writing</a:t>
            </a:r>
            <a:r>
              <a:rPr lang="en-US" altLang="zh-CN" sz="2000" kern="0" spc="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inexpensive.</a:t>
            </a:r>
          </a:p>
        </p:txBody>
      </p:sp>
    </p:spTree>
    <p:extLst>
      <p:ext uri="{C6208ABE-9FD7-4EDE-8DB2-77A4DE73FE9E}"/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5E3BFD4C-F142-4578-3908-A474F3A11669"/>
          <p:cNvPicPr>
            <a:picLocks noChangeAspect="1"/>
          </p:cNvPicPr>
          <p:nvPr/>
        </p:nvPicPr>
        <p:blipFill>
          <a:blip r:embed="rId2" cstate="print">
            <a:extLst>
              <a:ext uri="{90A0F026-CC84-447C-AA3A-B494FE4F16C9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" name="BF44549B-C377-43FA-28CE-6818FA2E3C1F"/>
          <p:cNvPicPr>
            <a:picLocks noChangeAspect="1"/>
          </p:cNvPicPr>
          <p:nvPr/>
        </p:nvPicPr>
        <p:blipFill>
          <a:blip r:embed="rId3" cstate="print">
            <a:extLst>
              <a:ext uri="{74F086CE-C3DD-405C-42EC-3EE9859B67A2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52" name="TextBox52"/>
          <p:cNvSpPr txBox="1"/>
          <p:nvPr/>
        </p:nvSpPr>
        <p:spPr>
          <a:xfrm>
            <a:off x="481052" y="243369"/>
            <a:ext cx="11315700" cy="6070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745870" marR="0" indent="0" eaLnBrk="0">
              <a:lnSpc>
                <a:spcPct val="87000"/>
              </a:lnSpc>
            </a:pPr>
            <a:r>
              <a:rPr lang="en-US" altLang="zh-CN" sz="32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3200" kern="0" spc="-2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2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ANNOTATIONS</a:t>
            </a:r>
          </a:p>
          <a:p>
            <a:pPr marL="225037" marR="1979" indent="-225037" eaLnBrk="0">
              <a:lnSpc>
                <a:spcPct val="90000"/>
              </a:lnSpc>
              <a:spcBef>
                <a:spcPts val="329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  <a:r>
              <a:rPr lang="en-US" altLang="zh-CN" sz="2000" b="1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b="1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annotation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tells</a:t>
            </a:r>
            <a:r>
              <a:rPr lang="en-US" altLang="zh-CN" sz="20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which</a:t>
            </a:r>
            <a:r>
              <a:rPr lang="en-US" altLang="zh-CN" sz="2000" kern="0" spc="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attached</a:t>
            </a:r>
            <a:r>
              <a:rPr lang="en-US" altLang="zh-CN" sz="2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case.</a:t>
            </a:r>
          </a:p>
          <a:p>
            <a:pPr marL="225546" marR="2919" indent="-225546" eaLnBrk="0">
              <a:lnSpc>
                <a:spcPct val="90000"/>
              </a:lnSpc>
              <a:spcBef>
                <a:spcPts val="198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</a:t>
            </a:r>
            <a:r>
              <a:rPr lang="en-US" altLang="zh-CN" sz="2000" b="1" kern="0" spc="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b="1" kern="0" spc="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Several</a:t>
            </a:r>
            <a:r>
              <a:rPr lang="en-US" altLang="zh-CN" sz="2000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need</a:t>
            </a:r>
            <a:r>
              <a:rPr lang="en-US" altLang="zh-CN" sz="2000" kern="0" spc="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similar</a:t>
            </a:r>
            <a:r>
              <a:rPr lang="en-US" altLang="zh-CN" sz="2000" kern="0" spc="3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objects</a:t>
            </a:r>
            <a:r>
              <a:rPr lang="en-US" altLang="zh-CN" sz="2000" kern="0" spc="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created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2000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they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run.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Annotating</a:t>
            </a:r>
            <a:r>
              <a:rPr lang="en-US" altLang="zh-CN" sz="2000" kern="0" spc="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000" kern="0" spc="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3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causes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each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method.</a:t>
            </a:r>
          </a:p>
          <a:p>
            <a:pPr marL="225546" marR="0" indent="-225546" eaLnBrk="0">
              <a:lnSpc>
                <a:spcPct val="91000"/>
              </a:lnSpc>
              <a:spcBef>
                <a:spcPts val="198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@After</a:t>
            </a:r>
            <a:r>
              <a:rPr lang="en-US" altLang="zh-CN" sz="2000" b="1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b="1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allocate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external</a:t>
            </a:r>
            <a:r>
              <a:rPr lang="en-US" altLang="zh-CN" sz="20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resources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need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release</a:t>
            </a:r>
            <a:r>
              <a:rPr lang="en-US" altLang="zh-CN" sz="20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them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20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runs.</a:t>
            </a:r>
            <a:r>
              <a:rPr lang="en-US" altLang="zh-CN" sz="2000" kern="0" spc="2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Annotating</a:t>
            </a:r>
            <a:r>
              <a:rPr lang="en-US" altLang="zh-CN" sz="2000" kern="0" spc="3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2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000" kern="0" spc="2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kern="0" spc="3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7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@After</a:t>
            </a:r>
            <a:r>
              <a:rPr lang="en-US" altLang="zh-CN" sz="2000" kern="0" spc="3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causes</a:t>
            </a:r>
            <a:r>
              <a:rPr lang="en-US" altLang="zh-CN" sz="2000" kern="0" spc="2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4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3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2000" kern="0" spc="2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2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method.</a:t>
            </a:r>
          </a:p>
          <a:p>
            <a:pPr marL="220972" marR="798" indent="-220972" eaLnBrk="0">
              <a:lnSpc>
                <a:spcPct val="91000"/>
              </a:lnSpc>
              <a:spcBef>
                <a:spcPts val="199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@BeforeClass</a:t>
            </a:r>
            <a:r>
              <a:rPr lang="en-US" altLang="zh-CN" sz="2000" b="1" kern="0" spc="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b="1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Annotating</a:t>
            </a:r>
            <a:r>
              <a:rPr lang="en-US" altLang="zh-CN" sz="2000" kern="0" spc="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kern="0" spc="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5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@BeforeClass</a:t>
            </a:r>
            <a:r>
              <a:rPr lang="en-US" altLang="zh-CN" sz="2000" kern="0" spc="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causes</a:t>
            </a:r>
            <a:r>
              <a:rPr lang="en-US" altLang="zh-CN" sz="20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2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once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2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any</a:t>
            </a:r>
            <a:r>
              <a:rPr lang="en-US" altLang="zh-CN" sz="2000" kern="0" spc="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class.</a:t>
            </a:r>
            <a:r>
              <a:rPr lang="en-US" altLang="zh-CN" sz="2000" kern="0" spc="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20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used</a:t>
            </a:r>
            <a:r>
              <a:rPr lang="en-US" altLang="zh-CN" sz="2000" kern="0" spc="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perform</a:t>
            </a:r>
            <a:r>
              <a:rPr lang="en-US" altLang="zh-CN" sz="2000" kern="0" spc="2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computationally</a:t>
            </a:r>
            <a:r>
              <a:rPr lang="en-US" altLang="zh-CN" sz="2000" kern="0" spc="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expensive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(like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logging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into</a:t>
            </a:r>
            <a:r>
              <a:rPr lang="en-US" altLang="zh-CN" sz="20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database).</a:t>
            </a:r>
          </a:p>
          <a:p>
            <a:pPr marL="224273" marR="131" indent="-224273" eaLnBrk="0">
              <a:lnSpc>
                <a:spcPct val="90000"/>
              </a:lnSpc>
              <a:spcBef>
                <a:spcPts val="2002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@AfterClass</a:t>
            </a:r>
            <a:r>
              <a:rPr lang="en-US" altLang="zh-CN" sz="2000" b="1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b="1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2000" kern="0" spc="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perform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have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finished.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used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perform</a:t>
            </a:r>
            <a:r>
              <a:rPr lang="en-US" altLang="zh-CN" sz="2000" kern="0" spc="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clean-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up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activities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example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used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disconnect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database</a:t>
            </a:r>
          </a:p>
          <a:p>
            <a:pPr marL="218674" marR="1104" indent="-218658" eaLnBrk="0">
              <a:lnSpc>
                <a:spcPct val="91000"/>
              </a:lnSpc>
              <a:spcBef>
                <a:spcPts val="198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@Ignore</a:t>
            </a:r>
            <a:r>
              <a:rPr lang="en-US" altLang="zh-CN" sz="2000" b="1" kern="0" spc="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b="1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Sometimes</a:t>
            </a:r>
            <a:r>
              <a:rPr lang="en-US" altLang="zh-CN" sz="20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want</a:t>
            </a:r>
            <a:r>
              <a:rPr lang="en-US" altLang="zh-CN" sz="2000" kern="0" spc="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temporarily</a:t>
            </a:r>
            <a:r>
              <a:rPr lang="en-US" altLang="zh-CN" sz="2000" kern="0" spc="3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disable</a:t>
            </a:r>
            <a:r>
              <a:rPr lang="en-US" altLang="zh-CN" sz="2000" kern="0" spc="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group</a:t>
            </a:r>
            <a:r>
              <a:rPr lang="en-US" altLang="zh-CN" sz="2000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tests.</a:t>
            </a:r>
            <a:r>
              <a:rPr lang="en-US" altLang="zh-CN" sz="2000" kern="0" spc="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annotated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also</a:t>
            </a:r>
            <a:r>
              <a:rPr lang="en-US" altLang="zh-CN" sz="20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annotated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3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@Ignore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2000" kern="0" spc="4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not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executed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tests.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Also,</a:t>
            </a:r>
            <a:r>
              <a:rPr lang="en-US" altLang="zh-CN" sz="20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annotate</a:t>
            </a:r>
            <a:r>
              <a:rPr lang="en-US" altLang="zh-CN" sz="2000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containing</a:t>
            </a:r>
            <a:r>
              <a:rPr lang="en-US" altLang="zh-CN" sz="2000" kern="0" spc="-2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@Ignore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none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containing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2000" kern="0" spc="3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executed.</a:t>
            </a:r>
          </a:p>
        </p:txBody>
      </p:sp>
    </p:spTree>
    <p:extLst>
      <p:ext uri="{9DED1AD4-BFF6-42DE-BDA3-20DA4042ED31}"/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5E1028F6-C5A3-4008-AF4E-2E1E78938340"/>
          <p:cNvPicPr>
            <a:picLocks noChangeAspect="1"/>
          </p:cNvPicPr>
          <p:nvPr/>
        </p:nvPicPr>
        <p:blipFill>
          <a:blip r:embed="rId2" cstate="print">
            <a:extLst>
              <a:ext uri="{58993839-6657-4B90-9952-768768D899CD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4" name="6C324DB4-75CD-4D8B-4269-98A45A359438"/>
          <p:cNvPicPr>
            <a:picLocks noChangeAspect="1"/>
          </p:cNvPicPr>
          <p:nvPr/>
        </p:nvPicPr>
        <p:blipFill>
          <a:blip r:embed="rId3" cstate="print">
            <a:extLst>
              <a:ext uri="{7597DA45-4EF9-4F2E-53EB-A69FACFA82AE}"/>
            </a:extLst>
          </a:blip>
          <a:stretch>
            <a:fillRect/>
          </a:stretch>
        </p:blipFill>
        <p:spPr>
          <a:xfrm>
            <a:off x="0" y="238125"/>
            <a:ext cx="12192000" cy="6134100"/>
          </a:xfrm>
          <a:prstGeom prst="rect">
            <a:avLst/>
          </a:prstGeom>
        </p:spPr>
      </p:pic>
      <p:pic>
        <p:nvPicPr>
          <p:cNvPr id="55" name="4E684065-9139-454C-92D9-98A7D8E273CE"/>
          <p:cNvPicPr>
            <a:picLocks noChangeAspect="1"/>
          </p:cNvPicPr>
          <p:nvPr/>
        </p:nvPicPr>
        <p:blipFill>
          <a:blip r:embed="rId4" cstate="print">
            <a:extLst>
              <a:ext uri="{478C7053-29D8-4D8B-041F-E568DC434F63}"/>
            </a:extLst>
          </a:blip>
          <a:stretch>
            <a:fillRect/>
          </a:stretch>
        </p:blipFill>
        <p:spPr>
          <a:xfrm>
            <a:off x="874776" y="2447925"/>
            <a:ext cx="3800475" cy="914400"/>
          </a:xfrm>
          <a:prstGeom prst="rect">
            <a:avLst/>
          </a:prstGeom>
        </p:spPr>
      </p:pic>
      <p:sp>
        <p:nvSpPr>
          <p:cNvPr id="56" name="TextBox56"/>
          <p:cNvSpPr txBox="1"/>
          <p:nvPr/>
        </p:nvSpPr>
        <p:spPr>
          <a:xfrm>
            <a:off x="1139864" y="2688263"/>
            <a:ext cx="328930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b="1" kern="0" spc="-1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3200" b="1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12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LIFE</a:t>
            </a:r>
            <a:r>
              <a:rPr lang="en-US" altLang="zh-CN" sz="32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36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CYCLE</a:t>
            </a:r>
          </a:p>
        </p:txBody>
      </p:sp>
    </p:spTree>
    <p:extLst>
      <p:ext uri="{72C751F2-F1F4-4BC9-810E-879476096796}"/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AA03A6AB-3DE2-4BA9-13DD-9B3E1A2518C6"/>
          <p:cNvPicPr>
            <a:picLocks noChangeAspect="1"/>
          </p:cNvPicPr>
          <p:nvPr/>
        </p:nvPicPr>
        <p:blipFill>
          <a:blip r:embed="rId2" cstate="print">
            <a:extLst>
              <a:ext uri="{9D812545-E7B6-41E7-BFA0-83EC9C03CAD6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726E2098-12A9-4A64-6EED-C1A4DD4DEA72"/>
          <p:cNvPicPr>
            <a:picLocks noChangeAspect="1"/>
          </p:cNvPicPr>
          <p:nvPr/>
        </p:nvPicPr>
        <p:blipFill>
          <a:blip r:embed="rId3" cstate="print">
            <a:extLst>
              <a:ext uri="{EB6C5ADB-D2C9-4106-B8F8-8919CEA0E41F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59" name="TextBox59"/>
          <p:cNvSpPr txBox="1"/>
          <p:nvPr/>
        </p:nvSpPr>
        <p:spPr>
          <a:xfrm>
            <a:off x="811151" y="256196"/>
            <a:ext cx="7708900" cy="276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266261" marR="0" indent="0" eaLnBrk="0">
              <a:lnSpc>
                <a:spcPct val="87000"/>
              </a:lnSpc>
            </a:pPr>
            <a:r>
              <a:rPr lang="en-US" altLang="zh-CN" sz="3200" kern="0" spc="-28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</a:t>
            </a:r>
          </a:p>
          <a:p>
            <a:pPr marL="0" marR="0" indent="0" eaLnBrk="0">
              <a:lnSpc>
                <a:spcPct val="87000"/>
              </a:lnSpc>
              <a:spcBef>
                <a:spcPts val="468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</a:t>
            </a:r>
            <a:r>
              <a:rPr lang="en-US" altLang="zh-CN" sz="20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class.</a:t>
            </a:r>
          </a:p>
          <a:p>
            <a:pPr marL="3056145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extends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java.lang.Object</a:t>
            </a:r>
          </a:p>
          <a:p>
            <a:pPr marL="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provides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useful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writing</a:t>
            </a:r>
            <a:r>
              <a:rPr lang="en-US" altLang="zh-CN" sz="2000" kern="0" spc="3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tests.</a:t>
            </a:r>
          </a:p>
          <a:p>
            <a:pPr marL="0" marR="0" indent="0" eaLnBrk="0">
              <a:lnSpc>
                <a:spcPct val="87000"/>
              </a:lnSpc>
              <a:spcBef>
                <a:spcPts val="1964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Only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failed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assertions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recorded.</a:t>
            </a:r>
          </a:p>
        </p:txBody>
      </p:sp>
    </p:spTree>
    <p:extLst>
      <p:ext uri="{A15A399F-57F7-4087-4CD5-68B2F750B51C}"/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4DBE7E65-5D44-4612-5422-5215805E0B5B"/>
          <p:cNvPicPr>
            <a:picLocks noChangeAspect="1"/>
          </p:cNvPicPr>
          <p:nvPr/>
        </p:nvPicPr>
        <p:blipFill>
          <a:blip r:embed="rId2" cstate="print">
            <a:extLst>
              <a:ext uri="{4CF08EC8-EE54-4F3B-4F17-CFF641763753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1" name="FF49EBFD-A832-48E0-C47B-9D6DB5C7AFA7"/>
          <p:cNvPicPr>
            <a:picLocks noChangeAspect="1"/>
          </p:cNvPicPr>
          <p:nvPr/>
        </p:nvPicPr>
        <p:blipFill>
          <a:blip r:embed="rId3" cstate="print">
            <a:extLst>
              <a:ext uri="{CE3A427B-45AA-45B5-E65A-9594671E85F0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62" name="TextBox62"/>
          <p:cNvSpPr txBox="1"/>
          <p:nvPr/>
        </p:nvSpPr>
        <p:spPr>
          <a:xfrm>
            <a:off x="366752" y="306505"/>
            <a:ext cx="11163300" cy="990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755112" marR="0" indent="0" eaLnBrk="0">
              <a:lnSpc>
                <a:spcPct val="87000"/>
              </a:lnSpc>
            </a:pPr>
            <a:r>
              <a:rPr lang="en-US" altLang="zh-CN" sz="3200" kern="0" spc="-28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</a:t>
            </a:r>
            <a:r>
              <a:rPr lang="en-US" altLang="zh-CN" sz="32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</a:p>
          <a:p>
            <a:pPr marL="0" marR="0" indent="0" eaLnBrk="0">
              <a:lnSpc>
                <a:spcPct val="87000"/>
              </a:lnSpc>
              <a:spcBef>
                <a:spcPts val="2592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assertEquals(boolean</a:t>
            </a:r>
            <a:r>
              <a:rPr lang="en-US" altLang="zh-CN" sz="2000" b="1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expected,</a:t>
            </a:r>
            <a:r>
              <a:rPr lang="en-US" altLang="zh-CN" sz="2000" b="1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boolean</a:t>
            </a:r>
            <a:r>
              <a:rPr lang="en-US" altLang="zh-CN" sz="2000" b="1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actual)</a:t>
            </a:r>
            <a:r>
              <a:rPr lang="en-US" altLang="zh-CN" sz="2000" b="1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two</a:t>
            </a:r>
            <a:r>
              <a:rPr lang="en-US" altLang="zh-CN" sz="2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primitives/Objects</a:t>
            </a:r>
            <a:r>
              <a:rPr lang="en-US" altLang="zh-CN" sz="20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equal</a:t>
            </a:r>
          </a:p>
        </p:txBody>
      </p:sp>
      <p:sp>
        <p:nvSpPr>
          <p:cNvPr id="63" name="TextBox63"/>
          <p:cNvSpPr txBox="1"/>
          <p:nvPr/>
        </p:nvSpPr>
        <p:spPr>
          <a:xfrm>
            <a:off x="366752" y="2048369"/>
            <a:ext cx="9385300" cy="26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assertTrue(boolean</a:t>
            </a:r>
            <a:r>
              <a:rPr lang="en-US" altLang="zh-CN" sz="2000" b="1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expected,</a:t>
            </a:r>
            <a:r>
              <a:rPr lang="en-US" altLang="zh-CN" sz="2000" b="1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boolean</a:t>
            </a:r>
            <a:r>
              <a:rPr lang="en-US" altLang="zh-CN" sz="2000" b="1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actual)</a:t>
            </a:r>
            <a:r>
              <a:rPr lang="en-US" altLang="zh-CN" sz="2000" b="1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true</a:t>
            </a:r>
          </a:p>
        </p:txBody>
      </p:sp>
      <p:sp>
        <p:nvSpPr>
          <p:cNvPr id="64" name="TextBox64"/>
          <p:cNvSpPr txBox="1"/>
          <p:nvPr/>
        </p:nvSpPr>
        <p:spPr>
          <a:xfrm>
            <a:off x="366768" y="3053972"/>
            <a:ext cx="7708900" cy="26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assertFalse(boolean</a:t>
            </a:r>
            <a:r>
              <a:rPr lang="en-US" altLang="zh-CN" sz="2000" b="1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condition)</a:t>
            </a:r>
            <a:r>
              <a:rPr lang="en-US" altLang="zh-CN" sz="2000" b="1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</a:t>
            </a:r>
            <a:r>
              <a:rPr lang="en-US" altLang="zh-CN" sz="20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false</a:t>
            </a:r>
          </a:p>
        </p:txBody>
      </p:sp>
      <p:sp>
        <p:nvSpPr>
          <p:cNvPr id="65" name="TextBox65"/>
          <p:cNvSpPr txBox="1"/>
          <p:nvPr/>
        </p:nvSpPr>
        <p:spPr>
          <a:xfrm>
            <a:off x="366752" y="4060303"/>
            <a:ext cx="7429500" cy="26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assertNotNull(Object</a:t>
            </a:r>
            <a:r>
              <a:rPr lang="en-US" altLang="zh-CN" sz="2000" b="1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object)</a:t>
            </a:r>
            <a:r>
              <a:rPr lang="en-US" altLang="zh-CN" sz="2000" b="1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isn't</a:t>
            </a:r>
            <a:r>
              <a:rPr lang="en-US" altLang="zh-CN" sz="20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null.</a:t>
            </a:r>
          </a:p>
        </p:txBody>
      </p:sp>
      <p:sp>
        <p:nvSpPr>
          <p:cNvPr id="66" name="TextBox66"/>
          <p:cNvSpPr txBox="1"/>
          <p:nvPr/>
        </p:nvSpPr>
        <p:spPr>
          <a:xfrm>
            <a:off x="366752" y="5066524"/>
            <a:ext cx="6692900" cy="26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assertNull(Object</a:t>
            </a:r>
            <a:r>
              <a:rPr lang="en-US" altLang="zh-CN" sz="2000" b="1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object)</a:t>
            </a:r>
            <a:r>
              <a:rPr lang="en-US" altLang="zh-CN" sz="2000" b="1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null</a:t>
            </a:r>
          </a:p>
        </p:txBody>
      </p:sp>
    </p:spTree>
    <p:extLst>
      <p:ext uri="{CF569F71-748D-4198-35C4-974F5A5A93E5}"/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24AD0814-CEC3-4674-0F15-86F4AA49DAF8"/>
          <p:cNvPicPr>
            <a:picLocks noChangeAspect="1"/>
          </p:cNvPicPr>
          <p:nvPr/>
        </p:nvPicPr>
        <p:blipFill>
          <a:blip r:embed="rId2" cstate="print">
            <a:extLst>
              <a:ext uri="{16DACE32-AF98-4915-C333-6EB770F10EEA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8" name="E801F108-60EF-44F6-B67E-979927B223A9"/>
          <p:cNvPicPr>
            <a:picLocks noChangeAspect="1"/>
          </p:cNvPicPr>
          <p:nvPr/>
        </p:nvPicPr>
        <p:blipFill>
          <a:blip r:embed="rId3" cstate="print">
            <a:extLst>
              <a:ext uri="{04372ABB-CB61-4CC9-1885-4EAAAAFB9D80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69" name="TextBox69"/>
          <p:cNvSpPr txBox="1"/>
          <p:nvPr/>
        </p:nvSpPr>
        <p:spPr>
          <a:xfrm>
            <a:off x="607849" y="382705"/>
            <a:ext cx="11061700" cy="4178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80031" marR="0" indent="0" eaLnBrk="0">
              <a:lnSpc>
                <a:spcPct val="82000"/>
              </a:lnSpc>
            </a:pPr>
            <a:r>
              <a:rPr lang="en-US" altLang="zh-CN" sz="3200" kern="0" spc="-28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</a:t>
            </a:r>
            <a:r>
              <a:rPr lang="en-US" altLang="zh-CN" sz="32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4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-14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(CONTD</a:t>
            </a:r>
            <a:r>
              <a:rPr lang="en-US" altLang="zh-CN" sz="2000" kern="0" spc="-145" baseline="0" noProof="0" dirty="0">
                <a:solidFill>
                  <a:srgbClr val="A85229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…)</a:t>
            </a:r>
          </a:p>
          <a:p>
            <a:pPr marL="224284" marR="496300" indent="-224284" eaLnBrk="0">
              <a:lnSpc>
                <a:spcPct val="90000"/>
              </a:lnSpc>
              <a:spcBef>
                <a:spcPts val="320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assertSame(boolean</a:t>
            </a:r>
            <a:r>
              <a:rPr lang="en-US" altLang="zh-CN" sz="2000" b="1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condition)</a:t>
            </a:r>
            <a:r>
              <a:rPr lang="en-US" altLang="zh-CN" sz="2000" b="1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assertSame()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two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references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point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same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</a:t>
            </a:r>
          </a:p>
          <a:p>
            <a:pPr marL="225546" marR="885520" indent="-225546" eaLnBrk="0">
              <a:lnSpc>
                <a:spcPct val="90000"/>
              </a:lnSpc>
              <a:spcBef>
                <a:spcPts val="198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assertNotSame(boolean</a:t>
            </a:r>
            <a:r>
              <a:rPr lang="en-US" altLang="zh-CN" sz="2000" b="1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condition)</a:t>
            </a:r>
            <a:r>
              <a:rPr lang="en-US" altLang="zh-CN" sz="2000" b="1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assertNotSame()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two</a:t>
            </a:r>
            <a:r>
              <a:rPr lang="en-US" altLang="zh-CN" sz="2000" kern="0" spc="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references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not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point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same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</a:t>
            </a:r>
          </a:p>
          <a:p>
            <a:pPr marL="218679" marR="178262" indent="-218679" eaLnBrk="0">
              <a:lnSpc>
                <a:spcPct val="90000"/>
              </a:lnSpc>
              <a:spcBef>
                <a:spcPts val="198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assertArrayEquals(expectedArray,</a:t>
            </a:r>
            <a:r>
              <a:rPr lang="en-US" altLang="zh-CN" sz="2000" b="1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resultArray);</a:t>
            </a:r>
            <a:r>
              <a:rPr lang="en-US" altLang="zh-CN" sz="2000" b="1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assertArrayEquals()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2000" kern="0" spc="3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whether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two</a:t>
            </a:r>
            <a:r>
              <a:rPr lang="en-US" altLang="zh-CN" sz="20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arrays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equal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each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other.</a:t>
            </a:r>
          </a:p>
          <a:p>
            <a:pPr marL="0" marR="0" indent="0" eaLnBrk="0">
              <a:lnSpc>
                <a:spcPct val="87000"/>
              </a:lnSpc>
              <a:spcBef>
                <a:spcPts val="1982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fail(String</a:t>
            </a:r>
            <a:r>
              <a:rPr lang="en-US" altLang="zh-CN" sz="2000" b="1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message)</a:t>
            </a:r>
            <a:r>
              <a:rPr lang="en-US" altLang="zh-CN" sz="2000" b="1" kern="0" spc="4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Fails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given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message.</a:t>
            </a:r>
          </a:p>
          <a:p>
            <a:pPr marL="228091" marR="0" indent="-228091" eaLnBrk="0">
              <a:lnSpc>
                <a:spcPct val="90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assertArrayEquals(String</a:t>
            </a:r>
            <a:r>
              <a:rPr lang="en-US" altLang="zh-CN" sz="2000" b="1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8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message,expected</a:t>
            </a:r>
            <a:r>
              <a:rPr lang="en-US" altLang="zh-CN" sz="2000" b="1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array,actual</a:t>
            </a:r>
            <a:r>
              <a:rPr lang="en-US" altLang="zh-CN" sz="2000" b="1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array)</a:t>
            </a:r>
            <a:r>
              <a:rPr lang="en-US" altLang="zh-CN" sz="2000" b="1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two</a:t>
            </a:r>
            <a:r>
              <a:rPr lang="en-US" altLang="zh-CN" sz="2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byte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arrays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equal.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they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not,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AssertionError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thrown</a:t>
            </a:r>
            <a:r>
              <a:rPr lang="en-US" altLang="zh-CN" sz="2000" kern="0" spc="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given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message.</a:t>
            </a:r>
          </a:p>
        </p:txBody>
      </p:sp>
    </p:spTree>
    <p:extLst>
      <p:ext uri="{BD534D9A-B110-42D9-91FD-BE046A928035}"/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B917B88E-5F16-45B4-20A9-805AD7C97693"/>
          <p:cNvPicPr>
            <a:picLocks noChangeAspect="1"/>
          </p:cNvPicPr>
          <p:nvPr/>
        </p:nvPicPr>
        <p:blipFill>
          <a:blip r:embed="rId2" cstate="print">
            <a:extLst>
              <a:ext uri="{26F310F9-09FE-4D89-3DDC-213A3D14D7FA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TextBox71"/>
          <p:cNvSpPr txBox="1"/>
          <p:nvPr/>
        </p:nvSpPr>
        <p:spPr>
          <a:xfrm>
            <a:off x="606552" y="408596"/>
            <a:ext cx="9321800" cy="1562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301599" marR="0" indent="0" eaLnBrk="0">
              <a:lnSpc>
                <a:spcPct val="87000"/>
              </a:lnSpc>
            </a:pPr>
            <a:r>
              <a:rPr lang="en-US" altLang="zh-CN" sz="32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32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</a:t>
            </a:r>
            <a:r>
              <a:rPr lang="en-US" altLang="zh-CN" sz="32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UP</a:t>
            </a:r>
          </a:p>
          <a:p>
            <a:pPr marL="0" marR="0" indent="0" eaLnBrk="0">
              <a:lnSpc>
                <a:spcPct val="109000"/>
              </a:lnSpc>
              <a:spcBef>
                <a:spcPts val="308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download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latest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version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JUnit,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referred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asjunit4.x.x.zipfrom</a:t>
            </a:r>
            <a:r>
              <a:rPr lang="en-US" altLang="zh-CN" sz="2000" kern="0" spc="3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given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below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link</a:t>
            </a:r>
            <a:r>
              <a:rPr lang="en-US" altLang="zh-CN" sz="2000" kern="0" spc="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br>
              <a:rPr lang="zh-CN" altLang="en-US" dirty="0"/>
            </a:br>
            <a:r>
              <a:rPr lang="en-US" altLang="zh-CN" sz="2100" kern="0" spc="38859" noProof="0" dirty="0"/>
              <a:t> </a:t>
            </a:r>
          </a:p>
        </p:txBody>
      </p:sp>
      <p:pic>
        <p:nvPicPr>
          <p:cNvPr id="72" name="CC4C1DA7-48C5-47E2-0C6B-690B5D873467"/>
          <p:cNvPicPr>
            <a:picLocks noChangeAspect="1"/>
          </p:cNvPicPr>
          <p:nvPr/>
        </p:nvPicPr>
        <p:blipFill>
          <a:blip r:embed="rId3" cstate="print">
            <a:extLst>
              <a:ext uri="{D0298FE1-1268-4F2F-8AD7-7EC6B640768E}"/>
            </a:extLst>
          </a:blip>
          <a:stretch>
            <a:fillRect/>
          </a:stretch>
        </p:blipFill>
        <p:spPr>
          <a:xfrm>
            <a:off x="0" y="1504950"/>
            <a:ext cx="12192000" cy="5267325"/>
          </a:xfrm>
          <a:prstGeom prst="rect">
            <a:avLst/>
          </a:prstGeom>
        </p:spPr>
      </p:pic>
    </p:spTree>
    <p:extLst>
      <p:ext uri="{62CC9F39-20CC-404A-340A-869D56040319}"/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B81B2B55-A31B-4E70-AB38-7D63A77D9778"/>
          <p:cNvPicPr>
            <a:picLocks noChangeAspect="1"/>
          </p:cNvPicPr>
          <p:nvPr/>
        </p:nvPicPr>
        <p:blipFill>
          <a:blip r:embed="rId2" cstate="print">
            <a:extLst>
              <a:ext uri="{86D8D868-5F73-4932-C02C-70990DA8B165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4" name="12D83962-C084-4941-FA14-17F0346201A7"/>
          <p:cNvPicPr>
            <a:picLocks noChangeAspect="1"/>
          </p:cNvPicPr>
          <p:nvPr/>
        </p:nvPicPr>
        <p:blipFill>
          <a:blip r:embed="rId3" cstate="print">
            <a:extLst>
              <a:ext uri="{E7DF6476-D739-4888-D6B5-486AA43A8AF8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75" name="F980EC23-F626-481F-BF45-B40E25E758B5"/>
          <p:cNvPicPr>
            <a:picLocks noChangeAspect="1"/>
          </p:cNvPicPr>
          <p:nvPr/>
        </p:nvPicPr>
        <p:blipFill>
          <a:blip r:embed="rId4" cstate="print">
            <a:extLst>
              <a:ext uri="{9B457CF6-4CC2-4BEB-406B-529D684E8518}"/>
            </a:extLst>
          </a:blip>
          <a:stretch>
            <a:fillRect/>
          </a:stretch>
        </p:blipFill>
        <p:spPr>
          <a:xfrm>
            <a:off x="6900672" y="28575"/>
            <a:ext cx="5105400" cy="6810375"/>
          </a:xfrm>
          <a:prstGeom prst="rect">
            <a:avLst/>
          </a:prstGeom>
        </p:spPr>
      </p:pic>
      <p:graphicFrame>
        <p:nvGraphicFramePr>
          <p:cNvPr id="76" name="Table76"/>
          <p:cNvGraphicFramePr>
            <a:graphicFrameLocks noGrp="1"/>
          </p:cNvGraphicFramePr>
          <p:nvPr/>
        </p:nvGraphicFramePr>
        <p:xfrm>
          <a:off x="0" y="4864608"/>
          <a:ext cx="3009900" cy="1420495"/>
        </p:xfrm>
        <a:graphic>
          <a:graphicData uri="http://schemas.openxmlformats.org/drawingml/2006/table">
            <a:tbl>
              <a:tblPr firstRow="1" bandRow="1"/>
              <a:tblGrid>
                <a:gridCol w="53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20495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192" cap="flat" cmpd="sng" algn="ctr">
                      <a:solidFill>
                        <a:srgbClr val="7A3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5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900659" marR="156667" indent="-745439" eaLnBrk="0">
                        <a:lnSpc>
                          <a:spcPct val="95000"/>
                        </a:lnSpc>
                      </a:pPr>
                      <a:r>
                        <a:rPr lang="en-US" altLang="zh-CN" sz="1800" kern="0" spc="-150" baseline="0" noProof="0" dirty="0">
                          <a:solidFill>
                            <a:srgbClr val="C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As</a:t>
                      </a:r>
                      <a:r>
                        <a:rPr lang="en-US" altLang="zh-CN" sz="1800" kern="0" spc="-8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800" kern="0" spc="-50" baseline="0" noProof="0" dirty="0">
                          <a:solidFill>
                            <a:srgbClr val="C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step</a:t>
                      </a:r>
                      <a:r>
                        <a:rPr lang="en-US" altLang="zh-CN" sz="1800" kern="0" spc="-2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800" kern="0" spc="-100" baseline="0" noProof="0" dirty="0">
                          <a:solidFill>
                            <a:srgbClr val="C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altLang="zh-CN" sz="1800" kern="0" spc="-7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800" kern="0" spc="-75" baseline="0" noProof="0" dirty="0">
                          <a:solidFill>
                            <a:srgbClr val="C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Create</a:t>
                      </a:r>
                      <a:r>
                        <a:rPr lang="en-US" altLang="zh-CN" sz="1800" kern="0" spc="-16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800" kern="0" spc="-100" baseline="0" noProof="0" dirty="0">
                          <a:solidFill>
                            <a:srgbClr val="C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altLang="zh-CN" sz="1800" kern="0" spc="-21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800" kern="0" spc="-25" baseline="0" noProof="0" dirty="0">
                          <a:solidFill>
                            <a:srgbClr val="C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java</a:t>
                      </a:r>
                      <a:r>
                        <a:rPr lang="en-US" altLang="zh-CN" sz="1800" kern="0" spc="40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800" kern="0" spc="-15" baseline="0" noProof="0" dirty="0">
                          <a:solidFill>
                            <a:srgbClr val="C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project</a:t>
                      </a:r>
                    </a:p>
                  </a:txBody>
                  <a:tcPr marL="0" marR="0" marT="488391" marB="0">
                    <a:lnL w="12192" cap="flat" cmpd="sng" algn="ctr">
                      <a:solidFill>
                        <a:srgbClr val="7A3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192" cap="flat" cmpd="sng" algn="ctr">
                      <a:solidFill>
                        <a:srgbClr val="7A3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192" cap="flat" cmpd="sng" algn="ctr">
                      <a:solidFill>
                        <a:srgbClr val="7A3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52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7" name="1E3CCE69-1F88-4DC2-6215-A73438BF474F"/>
          <p:cNvPicPr>
            <a:picLocks noChangeAspect="1"/>
          </p:cNvPicPr>
          <p:nvPr/>
        </p:nvPicPr>
        <p:blipFill>
          <a:blip r:embed="rId5" cstate="print">
            <a:extLst>
              <a:ext uri="{497400CE-42F4-4209-D2BA-5FEC79A59885}"/>
            </a:extLst>
          </a:blip>
          <a:stretch>
            <a:fillRect/>
          </a:stretch>
        </p:blipFill>
        <p:spPr>
          <a:xfrm>
            <a:off x="7373112" y="3295650"/>
            <a:ext cx="2495550" cy="1447800"/>
          </a:xfrm>
          <a:prstGeom prst="rect">
            <a:avLst/>
          </a:prstGeom>
        </p:spPr>
      </p:pic>
      <p:sp>
        <p:nvSpPr>
          <p:cNvPr id="78" name="TextBox78"/>
          <p:cNvSpPr txBox="1"/>
          <p:nvPr/>
        </p:nvSpPr>
        <p:spPr>
          <a:xfrm>
            <a:off x="7489978" y="3516325"/>
            <a:ext cx="2273300" cy="1054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1330" marR="289484" indent="0" algn="ctr" eaLnBrk="0">
              <a:lnSpc>
                <a:spcPct val="86000"/>
              </a:lnSpc>
            </a:pPr>
            <a:r>
              <a:rPr lang="en-US" altLang="zh-CN" sz="1800" kern="0" spc="-15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18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5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step</a:t>
            </a:r>
            <a:r>
              <a:rPr lang="en-US" altLang="zh-CN" sz="18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2</a:t>
            </a:r>
            <a:r>
              <a:rPr lang="en-US" altLang="zh-CN" sz="18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Add</a:t>
            </a:r>
            <a:r>
              <a:rPr lang="en-US" altLang="zh-CN" sz="18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</a:p>
          <a:p>
            <a:pPr marL="121616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kern="0" spc="-4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downloaded</a:t>
            </a:r>
            <a:r>
              <a:rPr lang="en-US" altLang="zh-CN" sz="18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1800" kern="0" spc="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jar</a:t>
            </a:r>
          </a:p>
          <a:p>
            <a:pPr marL="0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file</a:t>
            </a:r>
            <a:r>
              <a:rPr lang="en-US" altLang="zh-CN" sz="18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3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18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try</a:t>
            </a:r>
            <a:r>
              <a:rPr lang="en-US" altLang="zh-CN" sz="18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18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finish</a:t>
            </a:r>
            <a:r>
              <a:rPr lang="en-US" altLang="zh-CN" sz="18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</a:p>
          <a:p>
            <a:pPr marL="363561" marR="0" indent="0" eaLnBrk="0">
              <a:lnSpc>
                <a:spcPct val="86000"/>
              </a:lnSpc>
              <a:spcBef>
                <a:spcPts val="378"/>
              </a:spcBef>
            </a:pPr>
            <a:r>
              <a:rPr lang="en-US" altLang="zh-CN" sz="1800" kern="0" spc="-1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project</a:t>
            </a:r>
            <a:r>
              <a:rPr lang="en-US" altLang="zh-CN" sz="18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creation</a:t>
            </a:r>
          </a:p>
        </p:txBody>
      </p:sp>
      <p:pic>
        <p:nvPicPr>
          <p:cNvPr id="79" name="BFC2709C-BD33-4655-A7C3-C7190A58CEDD"/>
          <p:cNvPicPr>
            <a:picLocks noChangeAspect="1"/>
          </p:cNvPicPr>
          <p:nvPr/>
        </p:nvPicPr>
        <p:blipFill>
          <a:blip r:embed="rId6" cstate="print">
            <a:extLst>
              <a:ext uri="{F8E0032D-AC50-4C12-F7CE-869FC7D4FBB9}"/>
            </a:extLst>
          </a:blip>
          <a:stretch>
            <a:fillRect/>
          </a:stretch>
        </p:blipFill>
        <p:spPr>
          <a:xfrm>
            <a:off x="254508" y="47625"/>
            <a:ext cx="5105400" cy="6734175"/>
          </a:xfrm>
          <a:prstGeom prst="rect">
            <a:avLst/>
          </a:prstGeom>
        </p:spPr>
      </p:pic>
    </p:spTree>
    <p:extLst>
      <p:ext uri="{E370ACAB-E20B-49F8-4103-0BC2C3E95CAA}"/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56CEB7F-89A5-4E20-F618-A880DFED8A40"/>
          <p:cNvPicPr>
            <a:picLocks noChangeAspect="1"/>
          </p:cNvPicPr>
          <p:nvPr/>
        </p:nvPicPr>
        <p:blipFill>
          <a:blip r:embed="rId2" cstate="print">
            <a:extLst>
              <a:ext uri="{1CE84639-77F2-452F-7621-004E043C8E27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6E7DB3DC-FC9C-47DA-FF53-2D5441996096"/>
          <p:cNvPicPr>
            <a:picLocks noChangeAspect="1"/>
          </p:cNvPicPr>
          <p:nvPr/>
        </p:nvPicPr>
        <p:blipFill>
          <a:blip r:embed="rId3" cstate="print">
            <a:extLst>
              <a:ext uri="{E8024B27-B555-44DB-1667-801A641919CF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8" name="C3DA2CFA-DF04-48E2-EAB3-94C36FDFDA1D"/>
          <p:cNvPicPr>
            <a:picLocks noChangeAspect="1"/>
          </p:cNvPicPr>
          <p:nvPr/>
        </p:nvPicPr>
        <p:blipFill>
          <a:blip r:embed="rId4" cstate="print">
            <a:extLst>
              <a:ext uri="{4186BBA3-99DA-46EF-6538-851253451F4B}"/>
            </a:extLst>
          </a:blip>
          <a:stretch>
            <a:fillRect/>
          </a:stretch>
        </p:blipFill>
        <p:spPr>
          <a:xfrm>
            <a:off x="5003292" y="447675"/>
            <a:ext cx="2209800" cy="914400"/>
          </a:xfrm>
          <a:prstGeom prst="rect">
            <a:avLst/>
          </a:prstGeom>
        </p:spPr>
      </p:pic>
      <p:sp>
        <p:nvSpPr>
          <p:cNvPr id="9" name="TextBox9"/>
          <p:cNvSpPr txBox="1"/>
          <p:nvPr/>
        </p:nvSpPr>
        <p:spPr>
          <a:xfrm>
            <a:off x="627888" y="687996"/>
            <a:ext cx="11010900" cy="4826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653355" marR="0" indent="0" eaLnBrk="0">
              <a:lnSpc>
                <a:spcPct val="87000"/>
              </a:lnSpc>
            </a:pPr>
            <a:r>
              <a:rPr lang="en-US" altLang="zh-CN" sz="3200" b="1" kern="0" spc="-18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HISTORY</a:t>
            </a:r>
          </a:p>
          <a:p>
            <a:pPr marL="0" marR="0" indent="0" eaLnBrk="0">
              <a:lnSpc>
                <a:spcPct val="57000"/>
              </a:lnSpc>
              <a:spcBef>
                <a:spcPts val="2577"/>
              </a:spcBef>
            </a:pPr>
            <a:r>
              <a:rPr lang="en-US" altLang="zh-CN" sz="24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400" kern="0" spc="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Kent</a:t>
            </a:r>
            <a:r>
              <a:rPr lang="en-US" altLang="zh-CN" sz="24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Beck</a:t>
            </a:r>
            <a:r>
              <a:rPr lang="en-US" altLang="zh-CN" sz="24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developed</a:t>
            </a:r>
            <a:r>
              <a:rPr lang="en-US" altLang="zh-CN" sz="24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4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first</a:t>
            </a:r>
            <a:r>
              <a:rPr lang="en-US" altLang="zh-CN" sz="2400" kern="0" spc="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xUnit</a:t>
            </a:r>
            <a:r>
              <a:rPr lang="en-US" altLang="zh-CN" sz="24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automated</a:t>
            </a:r>
            <a:r>
              <a:rPr lang="en-US" altLang="zh-CN" sz="24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4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tool</a:t>
            </a:r>
            <a:r>
              <a:rPr lang="en-US" altLang="zh-CN" sz="24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400" kern="0" spc="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Smalltalk</a:t>
            </a:r>
            <a:r>
              <a:rPr lang="en-US" altLang="zh-CN" sz="24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4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mid-90</a:t>
            </a:r>
            <a:r>
              <a:rPr lang="en-US" altLang="zh-CN" sz="2400" kern="0" spc="-15" baseline="0" noProof="0" dirty="0">
                <a:solidFill>
                  <a:srgbClr val="514A4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’s</a:t>
            </a:r>
          </a:p>
          <a:p>
            <a:pPr marL="226466" marR="0" indent="-226466" eaLnBrk="0">
              <a:lnSpc>
                <a:spcPct val="90000"/>
              </a:lnSpc>
              <a:spcBef>
                <a:spcPts val="2011"/>
              </a:spcBef>
            </a:pPr>
            <a:r>
              <a:rPr lang="en-US" altLang="zh-CN" sz="24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400" kern="0" spc="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Beck</a:t>
            </a:r>
            <a:r>
              <a:rPr lang="en-US" altLang="zh-CN" sz="24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4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Gamma</a:t>
            </a:r>
            <a:r>
              <a:rPr lang="en-US" altLang="zh-CN" sz="24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(of</a:t>
            </a:r>
            <a:r>
              <a:rPr lang="en-US" altLang="zh-CN" sz="24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design</a:t>
            </a:r>
            <a:r>
              <a:rPr lang="en-US" altLang="zh-CN" sz="24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patterns</a:t>
            </a:r>
            <a:r>
              <a:rPr lang="en-US" altLang="zh-CN" sz="24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Gang</a:t>
            </a:r>
            <a:r>
              <a:rPr lang="en-US" altLang="zh-CN" sz="24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4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Four)</a:t>
            </a:r>
            <a:r>
              <a:rPr lang="en-US" altLang="zh-CN" sz="24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developed</a:t>
            </a:r>
            <a:r>
              <a:rPr lang="en-US" altLang="zh-CN" sz="24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4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sz="24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4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flight</a:t>
            </a:r>
            <a:r>
              <a:rPr lang="en-US" altLang="zh-CN" sz="24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from</a:t>
            </a:r>
            <a:r>
              <a:rPr lang="en-US" altLang="zh-CN" sz="24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Zurich</a:t>
            </a:r>
            <a:r>
              <a:rPr lang="en-US" altLang="zh-CN" sz="24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4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Washington,</a:t>
            </a:r>
            <a:r>
              <a:rPr lang="en-US" altLang="zh-CN" sz="24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D.C.</a:t>
            </a:r>
          </a:p>
          <a:p>
            <a:pPr marL="226466" marR="3963" indent="-226466" eaLnBrk="0">
              <a:lnSpc>
                <a:spcPct val="59000"/>
              </a:lnSpc>
              <a:spcBef>
                <a:spcPts val="2020"/>
              </a:spcBef>
            </a:pPr>
            <a:r>
              <a:rPr lang="en-US" altLang="zh-CN" sz="24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400" kern="0" spc="3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Martin</a:t>
            </a:r>
            <a:r>
              <a:rPr lang="en-US" altLang="zh-CN" sz="2400" kern="0" spc="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Fowler:</a:t>
            </a:r>
            <a:r>
              <a:rPr lang="en-US" altLang="zh-CN" sz="24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0" baseline="0" noProof="0" dirty="0">
                <a:solidFill>
                  <a:srgbClr val="514A4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“Ne</a:t>
            </a:r>
            <a:r>
              <a:rPr lang="en-US" altLang="zh-CN" sz="24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ver</a:t>
            </a:r>
            <a:r>
              <a:rPr lang="en-US" altLang="zh-CN" sz="24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400" kern="0" spc="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4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field</a:t>
            </a:r>
            <a:r>
              <a:rPr lang="en-US" altLang="zh-CN" sz="2400" kern="0" spc="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4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software</a:t>
            </a:r>
            <a:r>
              <a:rPr lang="en-US" altLang="zh-CN" sz="2400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development</a:t>
            </a:r>
            <a:r>
              <a:rPr lang="en-US" altLang="zh-CN" sz="24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was</a:t>
            </a:r>
            <a:r>
              <a:rPr lang="en-US" altLang="zh-CN" sz="24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</a:t>
            </a:r>
            <a:r>
              <a:rPr lang="en-US" altLang="zh-CN" sz="24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much</a:t>
            </a:r>
            <a:r>
              <a:rPr lang="en-US" altLang="zh-CN" sz="24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owed</a:t>
            </a:r>
            <a:r>
              <a:rPr lang="en-US" altLang="zh-CN" sz="24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by</a:t>
            </a:r>
            <a:r>
              <a:rPr lang="en-US" altLang="zh-CN" sz="24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</a:t>
            </a:r>
            <a:r>
              <a:rPr lang="en-US" altLang="zh-CN" sz="24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many</a:t>
            </a:r>
            <a:r>
              <a:rPr lang="en-US" altLang="zh-CN" sz="24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4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</a:t>
            </a:r>
            <a:r>
              <a:rPr lang="en-US" altLang="zh-CN" sz="24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few</a:t>
            </a:r>
            <a:r>
              <a:rPr lang="en-US" altLang="zh-CN" sz="24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lines</a:t>
            </a:r>
            <a:r>
              <a:rPr lang="en-US" altLang="zh-CN" sz="24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4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code.</a:t>
            </a:r>
            <a:r>
              <a:rPr lang="en-US" altLang="zh-CN" sz="2400" kern="0" spc="-120" baseline="0" noProof="0" dirty="0">
                <a:solidFill>
                  <a:srgbClr val="514A4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”</a:t>
            </a:r>
          </a:p>
          <a:p>
            <a:pPr marL="0" marR="0" indent="0" eaLnBrk="0">
              <a:lnSpc>
                <a:spcPct val="87000"/>
              </a:lnSpc>
              <a:spcBef>
                <a:spcPts val="2051"/>
              </a:spcBef>
            </a:pPr>
            <a:r>
              <a:rPr lang="en-US" altLang="zh-CN" sz="24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400" kern="0" spc="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4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has</a:t>
            </a:r>
            <a:r>
              <a:rPr lang="en-US" altLang="zh-CN" sz="24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become</a:t>
            </a:r>
            <a:r>
              <a:rPr lang="en-US" altLang="zh-CN" sz="24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4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standard</a:t>
            </a:r>
            <a:r>
              <a:rPr lang="en-US" altLang="zh-CN" sz="24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tool</a:t>
            </a:r>
            <a:r>
              <a:rPr lang="en-US" altLang="zh-CN" sz="24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4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Test-Driven</a:t>
            </a:r>
            <a:r>
              <a:rPr lang="en-US" altLang="zh-CN" sz="24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Development</a:t>
            </a:r>
            <a:r>
              <a:rPr lang="en-US" altLang="zh-CN" sz="24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4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</a:p>
          <a:p>
            <a:pPr marL="0" marR="0" indent="0" eaLnBrk="0">
              <a:lnSpc>
                <a:spcPct val="86000"/>
              </a:lnSpc>
              <a:spcBef>
                <a:spcPts val="1994"/>
              </a:spcBef>
            </a:pPr>
            <a:r>
              <a:rPr lang="en-US" altLang="zh-CN" sz="24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400" kern="0" spc="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400" kern="0" spc="-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4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generators</a:t>
            </a:r>
            <a:r>
              <a:rPr lang="en-US" altLang="zh-CN" sz="24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now</a:t>
            </a:r>
            <a:r>
              <a:rPr lang="en-US" altLang="zh-CN" sz="24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part</a:t>
            </a:r>
            <a:r>
              <a:rPr lang="en-US" altLang="zh-CN" sz="2400" kern="0" spc="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4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many</a:t>
            </a:r>
            <a:r>
              <a:rPr lang="en-US" altLang="zh-CN" sz="24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  <a:r>
              <a:rPr lang="en-US" altLang="zh-CN" sz="24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IDEs</a:t>
            </a:r>
            <a:r>
              <a:rPr lang="en-US" altLang="zh-CN" sz="24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(Eclipse,</a:t>
            </a:r>
            <a:r>
              <a:rPr lang="en-US" altLang="zh-CN" sz="24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BlueJ,</a:t>
            </a:r>
            <a:r>
              <a:rPr lang="en-US" altLang="zh-CN" sz="24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Jbuilder,</a:t>
            </a:r>
            <a:r>
              <a:rPr lang="en-US" altLang="zh-CN" sz="24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DrJava)</a:t>
            </a:r>
          </a:p>
          <a:p>
            <a:pPr marL="215798" marR="3048" indent="-215798" eaLnBrk="0">
              <a:lnSpc>
                <a:spcPct val="71000"/>
              </a:lnSpc>
              <a:spcBef>
                <a:spcPts val="2018"/>
              </a:spcBef>
            </a:pPr>
            <a:r>
              <a:rPr lang="en-US" altLang="zh-CN" sz="24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400" kern="0" spc="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Xunit</a:t>
            </a:r>
            <a:r>
              <a:rPr lang="en-US" altLang="zh-CN" sz="24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tools</a:t>
            </a:r>
            <a:r>
              <a:rPr lang="en-US" altLang="zh-CN" sz="24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have</a:t>
            </a:r>
            <a:r>
              <a:rPr lang="en-US" altLang="zh-CN" sz="24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since</a:t>
            </a:r>
            <a:r>
              <a:rPr lang="en-US" altLang="zh-CN" sz="24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been</a:t>
            </a:r>
            <a:r>
              <a:rPr lang="en-US" altLang="zh-CN" sz="24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developed</a:t>
            </a:r>
            <a:r>
              <a:rPr lang="en-US" altLang="zh-CN" sz="24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400" kern="0" spc="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many</a:t>
            </a:r>
            <a:r>
              <a:rPr lang="en-US" altLang="zh-CN" sz="24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other</a:t>
            </a:r>
            <a:r>
              <a:rPr lang="en-US" altLang="zh-CN" sz="24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languages</a:t>
            </a:r>
            <a:r>
              <a:rPr lang="en-US" altLang="zh-CN" sz="24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(Perl,</a:t>
            </a:r>
            <a:r>
              <a:rPr lang="en-US" altLang="zh-CN" sz="24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C++,</a:t>
            </a:r>
            <a:r>
              <a:rPr lang="en-US" altLang="zh-CN" sz="24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Python,</a:t>
            </a:r>
            <a:r>
              <a:rPr lang="en-US" altLang="zh-CN" sz="24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Visual</a:t>
            </a:r>
            <a:r>
              <a:rPr lang="en-US" altLang="zh-CN" sz="24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Basic,</a:t>
            </a:r>
            <a:r>
              <a:rPr lang="en-US" altLang="zh-CN" sz="24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C#,</a:t>
            </a:r>
            <a:r>
              <a:rPr lang="en-US" altLang="zh-CN" sz="24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50" baseline="0" noProof="0" dirty="0">
                <a:solidFill>
                  <a:srgbClr val="514A4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…</a:t>
            </a:r>
            <a:r>
              <a:rPr lang="en-US" altLang="zh-CN" sz="2400" kern="0" spc="-3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</a:t>
            </a:r>
          </a:p>
        </p:txBody>
      </p:sp>
    </p:spTree>
    <p:extLst>
      <p:ext uri="{67257618-5623-4EE6-F70E-1614F7A69FA4}"/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B87B3F24-D80E-452D-AE3D-05F1964024E8"/>
          <p:cNvPicPr>
            <a:picLocks noChangeAspect="1"/>
          </p:cNvPicPr>
          <p:nvPr/>
        </p:nvPicPr>
        <p:blipFill>
          <a:blip r:embed="rId2" cstate="print">
            <a:extLst>
              <a:ext uri="{85CCE3A7-86A9-43C1-24BD-12E25BFBA017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1" name="66E03238-89CB-4320-4622-4C76BEB38463"/>
          <p:cNvPicPr>
            <a:picLocks noChangeAspect="1"/>
          </p:cNvPicPr>
          <p:nvPr/>
        </p:nvPicPr>
        <p:blipFill>
          <a:blip r:embed="rId3" cstate="print">
            <a:extLst>
              <a:ext uri="{4724DE09-7DCE-4879-5511-2789E557FA78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82" name="C34229CC-5D0F-4CB2-FB83-CD4ED6605351"/>
          <p:cNvPicPr>
            <a:picLocks noChangeAspect="1"/>
          </p:cNvPicPr>
          <p:nvPr/>
        </p:nvPicPr>
        <p:blipFill>
          <a:blip r:embed="rId4" cstate="print">
            <a:extLst>
              <a:ext uri="{D8462915-75FC-447C-54F7-40C7A2E209D9}"/>
            </a:extLst>
          </a:blip>
          <a:stretch>
            <a:fillRect/>
          </a:stretch>
        </p:blipFill>
        <p:spPr>
          <a:xfrm>
            <a:off x="1559052" y="600075"/>
            <a:ext cx="9048750" cy="914400"/>
          </a:xfrm>
          <a:prstGeom prst="rect">
            <a:avLst/>
          </a:prstGeom>
        </p:spPr>
      </p:pic>
      <p:sp>
        <p:nvSpPr>
          <p:cNvPr id="83" name="TextBox83"/>
          <p:cNvSpPr txBox="1"/>
          <p:nvPr/>
        </p:nvSpPr>
        <p:spPr>
          <a:xfrm>
            <a:off x="1825050" y="840396"/>
            <a:ext cx="854710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b="1" kern="0" spc="-42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JAR</a:t>
            </a:r>
            <a:r>
              <a:rPr lang="en-US" altLang="zh-CN" sz="3200" b="1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FILES</a:t>
            </a:r>
            <a:r>
              <a:rPr lang="en-US" altLang="zh-CN" sz="3200" b="1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2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USED</a:t>
            </a:r>
            <a:r>
              <a:rPr lang="en-US" altLang="zh-CN" sz="3200" b="1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3200" b="1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7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32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9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MENTIONED</a:t>
            </a:r>
            <a:r>
              <a:rPr lang="en-US" altLang="zh-CN" sz="3200" b="1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27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SAMPLES</a:t>
            </a:r>
          </a:p>
        </p:txBody>
      </p:sp>
      <p:pic>
        <p:nvPicPr>
          <p:cNvPr id="84" name="C26EBDC6-0567-4527-1B53-3BF31CB5BA15"/>
          <p:cNvPicPr>
            <a:picLocks noChangeAspect="1"/>
          </p:cNvPicPr>
          <p:nvPr/>
        </p:nvPicPr>
        <p:blipFill>
          <a:blip r:embed="rId5" cstate="print">
            <a:extLst>
              <a:ext uri="{94D7A2FD-B529-48C5-7067-EB0BDDE37BEC}"/>
            </a:extLst>
          </a:blip>
          <a:stretch>
            <a:fillRect/>
          </a:stretch>
        </p:blipFill>
        <p:spPr>
          <a:xfrm>
            <a:off x="755904" y="2162175"/>
            <a:ext cx="9563100" cy="2219325"/>
          </a:xfrm>
          <a:prstGeom prst="rect">
            <a:avLst/>
          </a:prstGeom>
        </p:spPr>
      </p:pic>
    </p:spTree>
    <p:extLst>
      <p:ext uri="{1CBA3C32-4048-4A6A-E81D-7AADF233E9EA}"/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BAF8A929-402A-4BCA-C1C9-D1091819A98E"/>
          <p:cNvPicPr>
            <a:picLocks noChangeAspect="1"/>
          </p:cNvPicPr>
          <p:nvPr/>
        </p:nvPicPr>
        <p:blipFill>
          <a:blip r:embed="rId2" cstate="print">
            <a:extLst>
              <a:ext uri="{5F201B98-03F1-4F29-ADD0-4D1302FE4E76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6" name="A4D59C10-015B-492F-B682-CC6A5E0FF775"/>
          <p:cNvPicPr>
            <a:picLocks noChangeAspect="1"/>
          </p:cNvPicPr>
          <p:nvPr/>
        </p:nvPicPr>
        <p:blipFill>
          <a:blip r:embed="rId3" cstate="print">
            <a:extLst>
              <a:ext uri="{A8F4542F-E7B2-4BF1-1FEE-442BFBDC274D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87" name="TextBox87"/>
          <p:cNvSpPr txBox="1"/>
          <p:nvPr/>
        </p:nvSpPr>
        <p:spPr>
          <a:xfrm>
            <a:off x="4790899" y="90080"/>
            <a:ext cx="265430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kern="0" spc="-16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API'S</a:t>
            </a:r>
            <a:r>
              <a:rPr lang="en-US" altLang="zh-CN" sz="32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3200" kern="0" spc="-2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6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</a:p>
        </p:txBody>
      </p:sp>
      <p:graphicFrame>
        <p:nvGraphicFramePr>
          <p:cNvPr id="88" name="Table88"/>
          <p:cNvGraphicFramePr>
            <a:graphicFrameLocks noGrp="1"/>
          </p:cNvGraphicFramePr>
          <p:nvPr/>
        </p:nvGraphicFramePr>
        <p:xfrm>
          <a:off x="2357882" y="2008861"/>
          <a:ext cx="7010675" cy="1282700"/>
        </p:xfrm>
        <a:graphic>
          <a:graphicData uri="http://schemas.openxmlformats.org/drawingml/2006/table">
            <a:tbl>
              <a:tblPr firstRow="1" bandRow="1"/>
              <a:tblGrid>
                <a:gridCol w="1348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1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540">
                <a:tc>
                  <a:txBody>
                    <a:bodyPr/>
                    <a:lstStyle/>
                    <a:p>
                      <a:pPr marL="66761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b="1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Class</a:t>
                      </a:r>
                      <a:r>
                        <a:rPr lang="en-US" altLang="zh-CN" sz="1500" b="1" kern="0" spc="27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b="1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Name</a:t>
                      </a:r>
                    </a:p>
                  </a:txBody>
                  <a:tcPr marL="0" marR="0" marT="519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187179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b="1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Functionality</a:t>
                      </a:r>
                    </a:p>
                  </a:txBody>
                  <a:tcPr marL="0" marR="0" marT="519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46950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Assert</a:t>
                      </a:r>
                    </a:p>
                  </a:txBody>
                  <a:tcPr marL="0" marR="0" marT="519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6950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altLang="zh-CN" sz="1500" kern="0" spc="-1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set</a:t>
                      </a:r>
                      <a:r>
                        <a:rPr lang="en-US" altLang="zh-CN" sz="1500" kern="0" spc="36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of</a:t>
                      </a:r>
                      <a:r>
                        <a:rPr lang="en-US" altLang="zh-CN" sz="1500" kern="0" spc="31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assert</a:t>
                      </a:r>
                      <a:r>
                        <a:rPr lang="en-US" altLang="zh-CN" sz="1500" kern="0" spc="64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methods.</a:t>
                      </a:r>
                    </a:p>
                  </a:txBody>
                  <a:tcPr marL="0" marR="0" marT="519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44451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TestCase</a:t>
                      </a:r>
                    </a:p>
                  </a:txBody>
                  <a:tcPr marL="0" marR="0" marT="519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6950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altLang="zh-CN" sz="1500" kern="0" spc="-5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</a:t>
                      </a:r>
                      <a:r>
                        <a:rPr lang="en-US" altLang="zh-CN" sz="1500" kern="0" spc="57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case</a:t>
                      </a:r>
                      <a:r>
                        <a:rPr lang="en-US" altLang="zh-CN" sz="1500" kern="0" spc="30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defines</a:t>
                      </a:r>
                      <a:r>
                        <a:rPr lang="en-US" altLang="zh-CN" sz="1500" kern="0" spc="38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the</a:t>
                      </a:r>
                      <a:r>
                        <a:rPr lang="en-US" altLang="zh-CN" sz="1500" kern="0" spc="38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fixture</a:t>
                      </a:r>
                      <a:r>
                        <a:rPr lang="en-US" altLang="zh-CN" sz="1500" kern="0" spc="67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to</a:t>
                      </a:r>
                      <a:r>
                        <a:rPr lang="en-US" altLang="zh-CN" sz="1500" kern="0" spc="50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run</a:t>
                      </a:r>
                      <a:r>
                        <a:rPr lang="en-US" altLang="zh-CN" sz="1500" kern="0" spc="30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multiple</a:t>
                      </a:r>
                      <a:r>
                        <a:rPr lang="en-US" altLang="zh-CN" sz="1500" kern="0" spc="52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tests.</a:t>
                      </a:r>
                    </a:p>
                  </a:txBody>
                  <a:tcPr marL="0" marR="0" marT="519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44451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TestResult</a:t>
                      </a:r>
                    </a:p>
                  </a:txBody>
                  <a:tcPr marL="0" marR="0" marT="519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6950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altLang="zh-CN" sz="1500" kern="0" spc="-9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TestResult</a:t>
                      </a:r>
                      <a:r>
                        <a:rPr lang="en-US" altLang="zh-CN" sz="1500" kern="0" spc="67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collects</a:t>
                      </a:r>
                      <a:r>
                        <a:rPr lang="en-US" altLang="zh-CN" sz="1500" kern="0" spc="53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the</a:t>
                      </a:r>
                      <a:r>
                        <a:rPr lang="en-US" altLang="zh-CN" sz="1500" kern="0" spc="46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results</a:t>
                      </a:r>
                      <a:r>
                        <a:rPr lang="en-US" altLang="zh-CN" sz="1500" kern="0" spc="49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of</a:t>
                      </a:r>
                      <a:r>
                        <a:rPr lang="en-US" altLang="zh-CN" sz="1500" kern="0" spc="31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executing</a:t>
                      </a:r>
                      <a:r>
                        <a:rPr lang="en-US" altLang="zh-CN" sz="1500" kern="0" spc="72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altLang="zh-CN" sz="1500" kern="0" spc="11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</a:t>
                      </a:r>
                      <a:r>
                        <a:rPr lang="en-US" altLang="zh-CN" sz="1500" kern="0" spc="57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case.</a:t>
                      </a:r>
                    </a:p>
                  </a:txBody>
                  <a:tcPr marL="0" marR="0" marT="5193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marL="44451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TestSuite</a:t>
                      </a:r>
                    </a:p>
                  </a:txBody>
                  <a:tcPr marL="0" marR="0" marT="515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6950" marR="0" indent="0" eaLnBrk="0">
                        <a:lnSpc>
                          <a:spcPct val="85000"/>
                        </a:lnSpc>
                      </a:pP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altLang="zh-CN" sz="1500" kern="0" spc="-9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TestSuite</a:t>
                      </a:r>
                      <a:r>
                        <a:rPr lang="en-US" altLang="zh-CN" sz="1500" kern="0" spc="74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is</a:t>
                      </a:r>
                      <a:r>
                        <a:rPr lang="en-US" altLang="zh-CN" sz="1500" kern="0" spc="5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a</a:t>
                      </a:r>
                      <a:r>
                        <a:rPr lang="en-US" altLang="zh-CN" sz="1500" kern="0" spc="14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Composite</a:t>
                      </a:r>
                      <a:r>
                        <a:rPr lang="en-US" altLang="zh-CN" sz="1500" kern="0" spc="98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of</a:t>
                      </a:r>
                      <a:r>
                        <a:rPr lang="en-US" altLang="zh-CN" sz="1500" kern="0" spc="23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00" kern="0" spc="0" baseline="0" noProof="0" dirty="0">
                          <a:solidFill>
                            <a:srgbClr val="313131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Tests.</a:t>
                      </a:r>
                    </a:p>
                  </a:txBody>
                  <a:tcPr marL="0" marR="0" marT="51509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1D3FE1D9-281A-425B-80B9-97F5EE2BD5A0}"/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EBEF393C-BE73-48F1-BA8B-954C428DF9A8"/>
          <p:cNvPicPr>
            <a:picLocks noChangeAspect="1"/>
          </p:cNvPicPr>
          <p:nvPr/>
        </p:nvPicPr>
        <p:blipFill>
          <a:blip r:embed="rId2" cstate="print">
            <a:extLst>
              <a:ext uri="{5D9FF18E-92BA-445F-AFD5-3014DBFF0398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0" name="57E30381-C257-47E3-CBBC-685EBC8B3034"/>
          <p:cNvPicPr>
            <a:picLocks noChangeAspect="1"/>
          </p:cNvPicPr>
          <p:nvPr/>
        </p:nvPicPr>
        <p:blipFill>
          <a:blip r:embed="rId3" cstate="print">
            <a:extLst>
              <a:ext uri="{FACD2E6A-5BEF-499D-DCB5-F015DADB310C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91" name="16AB4EA4-59B5-45A9-65F2-B83989FFC6AF"/>
          <p:cNvPicPr>
            <a:picLocks noChangeAspect="1"/>
          </p:cNvPicPr>
          <p:nvPr/>
        </p:nvPicPr>
        <p:blipFill>
          <a:blip r:embed="rId4" cstate="print">
            <a:extLst>
              <a:ext uri="{98D4F880-11B2-4063-ABD9-18ABB96C25EA}"/>
            </a:extLst>
          </a:blip>
          <a:stretch>
            <a:fillRect/>
          </a:stretch>
        </p:blipFill>
        <p:spPr>
          <a:xfrm>
            <a:off x="4358640" y="0"/>
            <a:ext cx="3581400" cy="800100"/>
          </a:xfrm>
          <a:prstGeom prst="rect">
            <a:avLst/>
          </a:prstGeom>
        </p:spPr>
      </p:pic>
      <p:pic>
        <p:nvPicPr>
          <p:cNvPr id="92" name="27CD744F-1CA3-47BB-8044-D7A236C02828"/>
          <p:cNvPicPr>
            <a:picLocks noChangeAspect="1"/>
          </p:cNvPicPr>
          <p:nvPr/>
        </p:nvPicPr>
        <p:blipFill>
          <a:blip r:embed="rId5" cstate="print">
            <a:extLst>
              <a:ext uri="{3AB5AB5F-58A1-4BB9-80E8-8B8033C6DCA7}"/>
            </a:extLst>
          </a:blip>
          <a:stretch>
            <a:fillRect/>
          </a:stretch>
        </p:blipFill>
        <p:spPr>
          <a:xfrm>
            <a:off x="8085327" y="3419475"/>
            <a:ext cx="514350" cy="276225"/>
          </a:xfrm>
          <a:prstGeom prst="rect">
            <a:avLst/>
          </a:prstGeom>
        </p:spPr>
      </p:pic>
      <p:pic>
        <p:nvPicPr>
          <p:cNvPr id="93" name="ADF5BA57-9F88-464E-502F-FCC73C37F425"/>
          <p:cNvPicPr>
            <a:picLocks noChangeAspect="1"/>
          </p:cNvPicPr>
          <p:nvPr/>
        </p:nvPicPr>
        <p:blipFill>
          <a:blip r:embed="rId6" cstate="print">
            <a:extLst>
              <a:ext uri="{4FE193C4-C198-4BBE-E5E1-733753E2D3F5}"/>
            </a:extLst>
          </a:blip>
          <a:stretch>
            <a:fillRect/>
          </a:stretch>
        </p:blipFill>
        <p:spPr>
          <a:xfrm>
            <a:off x="7209028" y="3419475"/>
            <a:ext cx="885825" cy="276225"/>
          </a:xfrm>
          <a:prstGeom prst="rect">
            <a:avLst/>
          </a:prstGeom>
        </p:spPr>
      </p:pic>
      <p:sp>
        <p:nvSpPr>
          <p:cNvPr id="94" name="TextBox94"/>
          <p:cNvSpPr txBox="1"/>
          <p:nvPr/>
        </p:nvSpPr>
        <p:spPr>
          <a:xfrm>
            <a:off x="4642288" y="130846"/>
            <a:ext cx="6578600" cy="5486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b="1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  <a:r>
              <a:rPr lang="en-US" altLang="zh-CN" sz="3200" b="1" kern="0" spc="4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22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SAMPLE</a:t>
            </a:r>
          </a:p>
          <a:p>
            <a:pPr marL="1078860" marR="0" indent="0" eaLnBrk="0">
              <a:lnSpc>
                <a:spcPct val="86000"/>
              </a:lnSpc>
              <a:spcBef>
                <a:spcPts val="5793"/>
              </a:spcBef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Test;</a:t>
            </a:r>
          </a:p>
          <a:p>
            <a:pPr marL="1079546" marR="1377848" indent="0" eaLnBrk="0">
              <a:lnSpc>
                <a:spcPct val="95000"/>
              </a:lnSpc>
              <a:spcBef>
                <a:spcPts val="2538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6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6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org.junit.Assert.*;</a:t>
            </a:r>
            <a:r>
              <a:rPr lang="en-US" altLang="zh-CN" sz="1800" b="1" kern="0" spc="3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org.junit.Test;</a:t>
            </a:r>
          </a:p>
          <a:p>
            <a:pPr marL="1079567" marR="0" indent="0" eaLnBrk="0">
              <a:lnSpc>
                <a:spcPct val="86000"/>
              </a:lnSpc>
              <a:spcBef>
                <a:spcPts val="383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Test.Pet;</a:t>
            </a:r>
          </a:p>
          <a:p>
            <a:pPr marL="1078860" marR="0" indent="0" eaLnBrk="0">
              <a:lnSpc>
                <a:spcPct val="87000"/>
              </a:lnSpc>
              <a:spcBef>
                <a:spcPts val="2541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PetTest</a:t>
            </a:r>
            <a:r>
              <a:rPr lang="en-US" altLang="zh-CN" sz="1800" b="1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1064229" marR="0" indent="0" eaLnBrk="0">
              <a:lnSpc>
                <a:spcPct val="86000"/>
              </a:lnSpc>
              <a:spcBef>
                <a:spcPts val="360"/>
              </a:spcBef>
            </a:pPr>
            <a:r>
              <a:rPr lang="en-US" altLang="zh-CN" sz="1800" kern="0" spc="-10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</a:p>
          <a:p>
            <a:pPr marL="1078860" marR="0" indent="0" eaLnBrk="0">
              <a:lnSpc>
                <a:spcPct val="83000"/>
              </a:lnSpc>
              <a:spcBef>
                <a:spcPts val="57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testPet()</a:t>
            </a:r>
            <a:r>
              <a:rPr lang="en-US" altLang="zh-CN" sz="1800" b="1" kern="0" spc="2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  <a:r>
              <a:rPr lang="en-US" altLang="zh-CN" sz="2175" kern="0" spc="438" noProof="0" dirty="0"/>
              <a:t> </a:t>
            </a:r>
          </a:p>
          <a:p>
            <a:pPr marL="1088918" marR="0" indent="0" eaLnBrk="0">
              <a:lnSpc>
                <a:spcPct val="86000"/>
              </a:lnSpc>
              <a:spcBef>
                <a:spcPts val="363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1064229" marR="0" indent="0" eaLnBrk="0">
              <a:lnSpc>
                <a:spcPct val="86000"/>
              </a:lnSpc>
              <a:spcBef>
                <a:spcPts val="2540"/>
              </a:spcBef>
            </a:pPr>
            <a:r>
              <a:rPr lang="en-US" altLang="zh-CN" sz="1800" kern="0" spc="-10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</a:p>
          <a:p>
            <a:pPr marL="1078860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testMeaow()</a:t>
            </a:r>
          </a:p>
          <a:p>
            <a:pPr marL="1081374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1080917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Pet</a:t>
            </a:r>
            <a:r>
              <a:rPr lang="en-US" altLang="zh-CN" sz="1800" kern="0" spc="4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testPet</a:t>
            </a:r>
            <a:r>
              <a:rPr lang="en-US" altLang="zh-CN" sz="1800" kern="0" spc="18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5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21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</a:t>
            </a:r>
            <a:r>
              <a:rPr lang="en-US" altLang="zh-CN" sz="1800" b="1" kern="0" spc="5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Pet();</a:t>
            </a:r>
          </a:p>
          <a:p>
            <a:pPr marL="1073602" marR="0" indent="0" eaLnBrk="0">
              <a:lnSpc>
                <a:spcPct val="86000"/>
              </a:lnSpc>
              <a:spcBef>
                <a:spcPts val="379"/>
              </a:spcBef>
            </a:pP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assertTrue(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"Meaow"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.equals(testPet.meaow()));</a:t>
            </a:r>
          </a:p>
        </p:txBody>
      </p:sp>
      <p:pic>
        <p:nvPicPr>
          <p:cNvPr id="95" name="7530A7C0-6C5E-4DCE-1E55-89B742527526"/>
          <p:cNvPicPr>
            <a:picLocks noChangeAspect="1"/>
          </p:cNvPicPr>
          <p:nvPr/>
        </p:nvPicPr>
        <p:blipFill>
          <a:blip r:embed="rId7" cstate="print">
            <a:extLst>
              <a:ext uri="{E97C6744-5590-4A05-E996-1DFE07FA79CA}"/>
            </a:extLst>
          </a:blip>
          <a:stretch>
            <a:fillRect/>
          </a:stretch>
        </p:blipFill>
        <p:spPr>
          <a:xfrm>
            <a:off x="8588248" y="3419475"/>
            <a:ext cx="133350" cy="276225"/>
          </a:xfrm>
          <a:prstGeom prst="rect">
            <a:avLst/>
          </a:prstGeom>
        </p:spPr>
      </p:pic>
      <p:sp>
        <p:nvSpPr>
          <p:cNvPr id="96" name="TextBox96"/>
          <p:cNvSpPr txBox="1"/>
          <p:nvPr/>
        </p:nvSpPr>
        <p:spPr>
          <a:xfrm>
            <a:off x="5731205" y="5663108"/>
            <a:ext cx="101600" cy="5461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indent="0" eaLnBrk="0">
              <a:lnSpc>
                <a:spcPct val="38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-13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97" name="TextBox97"/>
          <p:cNvSpPr txBox="1"/>
          <p:nvPr/>
        </p:nvSpPr>
        <p:spPr>
          <a:xfrm>
            <a:off x="411785" y="1273125"/>
            <a:ext cx="2870200" cy="187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Test;</a:t>
            </a:r>
          </a:p>
          <a:p>
            <a:pPr marL="0" marR="0" indent="0" eaLnBrk="0">
              <a:lnSpc>
                <a:spcPct val="95000"/>
              </a:lnSpc>
              <a:spcBef>
                <a:spcPts val="254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Pet</a:t>
            </a:r>
            <a:r>
              <a:rPr lang="en-US" altLang="zh-CN" sz="1800" b="1" kern="0" spc="6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  <a:r>
              <a:rPr lang="en-US" altLang="zh-CN" sz="1800" b="1" kern="0" spc="47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Pet()</a:t>
            </a:r>
            <a:r>
              <a:rPr lang="en-US" altLang="zh-CN" sz="1800" b="1" kern="0" spc="14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{}</a:t>
            </a:r>
          </a:p>
          <a:p>
            <a:pPr marL="4572" marR="0" indent="-4572" eaLnBrk="0">
              <a:lnSpc>
                <a:spcPct val="95000"/>
              </a:lnSpc>
              <a:spcBef>
                <a:spcPts val="254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1800" b="1" kern="0" spc="1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4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meaow()</a:t>
            </a:r>
            <a:r>
              <a:rPr lang="en-US" altLang="zh-CN" sz="1800" b="1" kern="0" spc="4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  <a:r>
              <a:rPr lang="en-US" altLang="zh-CN" sz="1800" b="1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return</a:t>
            </a:r>
            <a:r>
              <a:rPr lang="en-US" altLang="zh-CN" sz="1800" b="1" kern="0" spc="10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6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"Meaow"</a:t>
            </a:r>
            <a:r>
              <a:rPr lang="en-US" altLang="zh-CN" sz="1800" b="1" kern="0" spc="-6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</a:p>
        </p:txBody>
      </p:sp>
      <p:sp>
        <p:nvSpPr>
          <p:cNvPr id="98" name="TextBox98"/>
          <p:cNvSpPr txBox="1"/>
          <p:nvPr/>
        </p:nvSpPr>
        <p:spPr>
          <a:xfrm>
            <a:off x="421843" y="3193618"/>
            <a:ext cx="101600" cy="5461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indent="0" eaLnBrk="0">
              <a:lnSpc>
                <a:spcPct val="38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-13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C161825F-2737-4A40-70C0-F710C22A885B}"/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6C0E15D3-0F4B-461D-E95D-FEBD6C28D70B"/>
          <p:cNvPicPr>
            <a:picLocks noChangeAspect="1"/>
          </p:cNvPicPr>
          <p:nvPr/>
        </p:nvPicPr>
        <p:blipFill>
          <a:blip r:embed="rId2" cstate="print">
            <a:extLst>
              <a:ext uri="{6E1F5880-D679-4D2E-52AD-DC3879DBB53F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1B8E511E-FD34-41A0-4DF8-3AB025888B5F}"/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766E4711-C334-4E97-D236-5369838116E9"/>
          <p:cNvPicPr>
            <a:picLocks noChangeAspect="1"/>
          </p:cNvPicPr>
          <p:nvPr/>
        </p:nvPicPr>
        <p:blipFill>
          <a:blip r:embed="rId2" cstate="print">
            <a:extLst>
              <a:ext uri="{36C5E288-2CA4-4710-1953-1BB5BCEAC267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FF55543-4340-4D42-37D0-9F5D2BB612E9}"/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9A29ABBB-DC8D-4E4C-9127-B113B69DEC0B"/>
          <p:cNvPicPr>
            <a:picLocks noChangeAspect="1"/>
          </p:cNvPicPr>
          <p:nvPr/>
        </p:nvPicPr>
        <p:blipFill>
          <a:blip r:embed="rId2" cstate="print">
            <a:extLst>
              <a:ext uri="{F4D91147-83CD-411E-2208-D85E587C8F67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51F73122-1F35-4A00-909E-57170E2236C7"/>
          <p:cNvPicPr>
            <a:picLocks noChangeAspect="1"/>
          </p:cNvPicPr>
          <p:nvPr/>
        </p:nvPicPr>
        <p:blipFill>
          <a:blip r:embed="rId3" cstate="print">
            <a:extLst>
              <a:ext uri="{A3E80D02-474F-4AD6-7E75-440A47DD312F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03" name="TextBox103"/>
          <p:cNvSpPr txBox="1"/>
          <p:nvPr/>
        </p:nvSpPr>
        <p:spPr>
          <a:xfrm>
            <a:off x="2799487" y="90969"/>
            <a:ext cx="665480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b="1" kern="0" spc="-3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</a:t>
            </a:r>
            <a:r>
              <a:rPr lang="en-US" altLang="zh-CN" sz="3200" b="1" kern="0" spc="-3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3200" b="1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4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  <a:r>
              <a:rPr lang="en-US" altLang="zh-CN" sz="3200" b="1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4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3200" b="1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3200" b="1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1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3200" b="1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4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</a:p>
        </p:txBody>
      </p:sp>
      <p:sp>
        <p:nvSpPr>
          <p:cNvPr id="104" name="TextBox104"/>
          <p:cNvSpPr txBox="1"/>
          <p:nvPr/>
        </p:nvSpPr>
        <p:spPr>
          <a:xfrm>
            <a:off x="595352" y="4136503"/>
            <a:ext cx="11023600" cy="533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9635" marR="0" indent="-229635" eaLnBrk="0">
              <a:lnSpc>
                <a:spcPct val="90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Right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click</a:t>
            </a:r>
            <a:r>
              <a:rPr lang="en-US" altLang="zh-CN" sz="20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onTestSamples.java,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select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-&gt;others--&gt;(Inside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folder)JUnit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select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Next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button,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following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window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appears</a:t>
            </a:r>
          </a:p>
        </p:txBody>
      </p:sp>
      <p:sp>
        <p:nvSpPr>
          <p:cNvPr id="105" name="TextBox105"/>
          <p:cNvSpPr txBox="1"/>
          <p:nvPr/>
        </p:nvSpPr>
        <p:spPr>
          <a:xfrm>
            <a:off x="595352" y="1118475"/>
            <a:ext cx="8356601" cy="1358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classTestSamples.java</a:t>
            </a:r>
          </a:p>
          <a:p>
            <a:pPr marL="3982795" marR="0" indent="0" eaLnBrk="0">
              <a:lnSpc>
                <a:spcPct val="86000"/>
              </a:lnSpc>
              <a:spcBef>
                <a:spcPts val="2531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3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</a:t>
            </a:r>
            <a:r>
              <a:rPr lang="en-US" altLang="zh-CN" sz="1800" b="1" kern="0" spc="5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982795" marR="0" indent="0" eaLnBrk="0">
              <a:lnSpc>
                <a:spcPct val="86000"/>
              </a:lnSpc>
              <a:spcBef>
                <a:spcPts val="381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1800" b="1" kern="0" spc="1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multiply(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1800" b="1" kern="0" spc="26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x,</a:t>
            </a:r>
            <a:r>
              <a:rPr lang="en-US" altLang="zh-CN" sz="1800" b="1" kern="0" spc="10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1800" b="1" kern="0" spc="1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y)</a:t>
            </a:r>
            <a:r>
              <a:rPr lang="en-US" altLang="zh-CN" sz="1800" b="1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987367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return</a:t>
            </a:r>
            <a:r>
              <a:rPr lang="en-US" altLang="zh-CN" sz="1800" b="1" kern="0" spc="9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</a:t>
            </a:r>
            <a:r>
              <a:rPr lang="en-US" altLang="zh-CN" sz="1800" b="1" kern="0" spc="5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*</a:t>
            </a:r>
            <a:r>
              <a:rPr lang="en-US" altLang="zh-CN" sz="1800" b="1" kern="0" spc="6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y;</a:t>
            </a:r>
          </a:p>
        </p:txBody>
      </p:sp>
      <p:sp>
        <p:nvSpPr>
          <p:cNvPr id="106" name="TextBox106"/>
          <p:cNvSpPr txBox="1"/>
          <p:nvPr/>
        </p:nvSpPr>
        <p:spPr>
          <a:xfrm>
            <a:off x="4578147" y="1145108"/>
            <a:ext cx="2540000" cy="22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TestSamples;</a:t>
            </a:r>
          </a:p>
        </p:txBody>
      </p:sp>
      <p:sp>
        <p:nvSpPr>
          <p:cNvPr id="107" name="TextBox107"/>
          <p:cNvSpPr txBox="1"/>
          <p:nvPr/>
        </p:nvSpPr>
        <p:spPr>
          <a:xfrm>
            <a:off x="4588205" y="2516962"/>
            <a:ext cx="101600" cy="2667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indent="0" eaLnBrk="0">
              <a:lnSpc>
                <a:spcPct val="38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108" name="TextBox108"/>
          <p:cNvSpPr txBox="1"/>
          <p:nvPr/>
        </p:nvSpPr>
        <p:spPr>
          <a:xfrm>
            <a:off x="4588239" y="3065375"/>
            <a:ext cx="101600" cy="2794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indent="0" eaLnBrk="0">
              <a:lnSpc>
                <a:spcPct val="38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EE810571-F353-4C4A-57BC-FDAA9E464560}"/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EEB49974-8484-48E2-4A45-645ABE4259B5"/>
          <p:cNvPicPr>
            <a:picLocks noChangeAspect="1"/>
          </p:cNvPicPr>
          <p:nvPr/>
        </p:nvPicPr>
        <p:blipFill>
          <a:blip r:embed="rId2" cstate="print">
            <a:extLst>
              <a:ext uri="{239A6EA7-6111-46E7-50D2-D312F0FF7293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0" name="1658D89B-5C1A-4253-4C46-55FA8F5D0CB4"/>
          <p:cNvPicPr>
            <a:picLocks noChangeAspect="1"/>
          </p:cNvPicPr>
          <p:nvPr/>
        </p:nvPicPr>
        <p:blipFill>
          <a:blip r:embed="rId3" cstate="print">
            <a:extLst>
              <a:ext uri="{6EB71EDE-8BC3-4028-C715-0AC636AEE596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111" name="8056B3EE-0F0E-47B2-4E88-E69CFB612EDE"/>
          <p:cNvPicPr>
            <a:picLocks noChangeAspect="1"/>
          </p:cNvPicPr>
          <p:nvPr/>
        </p:nvPicPr>
        <p:blipFill>
          <a:blip r:embed="rId4" cstate="print">
            <a:extLst>
              <a:ext uri="{55E3C2F5-156E-46B6-4E60-18D5EA64BD45}"/>
            </a:extLst>
          </a:blip>
          <a:stretch>
            <a:fillRect/>
          </a:stretch>
        </p:blipFill>
        <p:spPr>
          <a:xfrm>
            <a:off x="102107" y="133350"/>
            <a:ext cx="5562600" cy="6477000"/>
          </a:xfrm>
          <a:prstGeom prst="rect">
            <a:avLst/>
          </a:prstGeom>
        </p:spPr>
      </p:pic>
      <p:pic>
        <p:nvPicPr>
          <p:cNvPr id="112" name="323DA013-8B91-4006-68AE-B1E6A6FB4808"/>
          <p:cNvPicPr>
            <a:picLocks noChangeAspect="1"/>
          </p:cNvPicPr>
          <p:nvPr/>
        </p:nvPicPr>
        <p:blipFill>
          <a:blip r:embed="rId5" cstate="print">
            <a:extLst>
              <a:ext uri="{805296A9-830B-41F6-964D-A17ADE4790E2}"/>
            </a:extLst>
          </a:blip>
          <a:stretch>
            <a:fillRect/>
          </a:stretch>
        </p:blipFill>
        <p:spPr>
          <a:xfrm>
            <a:off x="5867400" y="133350"/>
            <a:ext cx="6153150" cy="6372225"/>
          </a:xfrm>
          <a:prstGeom prst="rect">
            <a:avLst/>
          </a:prstGeom>
        </p:spPr>
      </p:pic>
      <p:pic>
        <p:nvPicPr>
          <p:cNvPr id="113" name="09FB2978-61F6-4E2C-D10B-C393D51AF4B6"/>
          <p:cNvPicPr>
            <a:picLocks noChangeAspect="1"/>
          </p:cNvPicPr>
          <p:nvPr/>
        </p:nvPicPr>
        <p:blipFill>
          <a:blip r:embed="rId6" cstate="print">
            <a:extLst>
              <a:ext uri="{708B9033-AC56-4C1E-FB82-681BEB3E88BF}"/>
            </a:extLst>
          </a:blip>
          <a:stretch>
            <a:fillRect/>
          </a:stretch>
        </p:blipFill>
        <p:spPr>
          <a:xfrm>
            <a:off x="1010412" y="5105400"/>
            <a:ext cx="3190875" cy="809625"/>
          </a:xfrm>
          <a:prstGeom prst="rect">
            <a:avLst/>
          </a:prstGeom>
        </p:spPr>
      </p:pic>
      <p:sp>
        <p:nvSpPr>
          <p:cNvPr id="114" name="TextBox114"/>
          <p:cNvSpPr txBox="1"/>
          <p:nvPr/>
        </p:nvSpPr>
        <p:spPr>
          <a:xfrm>
            <a:off x="1758167" y="5347220"/>
            <a:ext cx="176530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kern="0" spc="-10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Click</a:t>
            </a:r>
            <a:r>
              <a:rPr lang="en-US" altLang="zh-CN" sz="32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7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Next</a:t>
            </a:r>
          </a:p>
        </p:txBody>
      </p:sp>
      <p:pic>
        <p:nvPicPr>
          <p:cNvPr id="115" name="598A349F-329C-4FF3-B03B-7800A5C28B4C"/>
          <p:cNvPicPr>
            <a:picLocks noChangeAspect="1"/>
          </p:cNvPicPr>
          <p:nvPr/>
        </p:nvPicPr>
        <p:blipFill>
          <a:blip r:embed="rId7" cstate="print">
            <a:extLst>
              <a:ext uri="{89851208-B80D-464B-36CD-22C17E33D8D5}"/>
            </a:extLst>
          </a:blip>
          <a:stretch>
            <a:fillRect/>
          </a:stretch>
        </p:blipFill>
        <p:spPr>
          <a:xfrm>
            <a:off x="8273797" y="4629150"/>
            <a:ext cx="3524250" cy="1123950"/>
          </a:xfrm>
          <a:prstGeom prst="rect">
            <a:avLst/>
          </a:prstGeom>
        </p:spPr>
      </p:pic>
      <p:sp>
        <p:nvSpPr>
          <p:cNvPr id="116" name="TextBox116"/>
          <p:cNvSpPr txBox="1"/>
          <p:nvPr/>
        </p:nvSpPr>
        <p:spPr>
          <a:xfrm>
            <a:off x="8686776" y="4700372"/>
            <a:ext cx="2717800" cy="1041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8826" marR="55474" indent="0" algn="ctr" eaLnBrk="0">
              <a:lnSpc>
                <a:spcPct val="86000"/>
              </a:lnSpc>
            </a:pPr>
            <a:r>
              <a:rPr lang="en-US" altLang="zh-CN" sz="2400" kern="0" spc="-13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Select</a:t>
            </a:r>
            <a:r>
              <a:rPr lang="en-US" altLang="zh-CN" sz="24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4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8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</a:t>
            </a:r>
            <a:r>
              <a:rPr lang="en-US" altLang="zh-CN" sz="24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box</a:t>
            </a:r>
          </a:p>
          <a:p>
            <a:pPr marL="0" marR="0" indent="0" eaLnBrk="0">
              <a:lnSpc>
                <a:spcPct val="87000"/>
              </a:lnSpc>
              <a:spcBef>
                <a:spcPts val="506"/>
              </a:spcBef>
            </a:pPr>
            <a:r>
              <a:rPr lang="en-US" altLang="zh-CN" sz="2400" kern="0" spc="-12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</a:t>
            </a:r>
            <a:r>
              <a:rPr lang="en-US" altLang="zh-CN" sz="24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4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click</a:t>
            </a:r>
          </a:p>
          <a:p>
            <a:pPr marL="963778" marR="0" indent="0" eaLnBrk="0">
              <a:lnSpc>
                <a:spcPct val="87000"/>
              </a:lnSpc>
              <a:spcBef>
                <a:spcPts val="482"/>
              </a:spcBef>
            </a:pPr>
            <a:r>
              <a:rPr lang="en-US" altLang="zh-CN" sz="2400" kern="0" spc="-4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Finish</a:t>
            </a:r>
          </a:p>
        </p:txBody>
      </p:sp>
    </p:spTree>
    <p:extLst>
      <p:ext uri="{CA3613D7-7D79-4E3B-0FFC-5DF627F7D36E}"/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41C15267-B4C0-4FFD-926A-4766A69C6184"/>
          <p:cNvPicPr>
            <a:picLocks noChangeAspect="1"/>
          </p:cNvPicPr>
          <p:nvPr/>
        </p:nvPicPr>
        <p:blipFill>
          <a:blip r:embed="rId2" cstate="print">
            <a:extLst>
              <a:ext uri="{2A7C87BC-ACCD-4D8F-3473-D9D8F18796DE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8" name="2AE8EBF0-2891-446E-4122-4D2916633E2F"/>
          <p:cNvPicPr>
            <a:picLocks noChangeAspect="1"/>
          </p:cNvPicPr>
          <p:nvPr/>
        </p:nvPicPr>
        <p:blipFill>
          <a:blip r:embed="rId3" cstate="print">
            <a:extLst>
              <a:ext uri="{4AA9AED7-7412-45A8-2816-5FA195656552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19" name="TextBox119"/>
          <p:cNvSpPr txBox="1"/>
          <p:nvPr/>
        </p:nvSpPr>
        <p:spPr>
          <a:xfrm>
            <a:off x="709652" y="5589840"/>
            <a:ext cx="4965700" cy="26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Now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edit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stub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make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assertive.</a:t>
            </a:r>
          </a:p>
        </p:txBody>
      </p:sp>
      <p:sp>
        <p:nvSpPr>
          <p:cNvPr id="120" name="TextBox120"/>
          <p:cNvSpPr txBox="1"/>
          <p:nvPr/>
        </p:nvSpPr>
        <p:spPr>
          <a:xfrm>
            <a:off x="709652" y="788275"/>
            <a:ext cx="10083800" cy="3657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5037" marR="0" indent="-225037" eaLnBrk="0">
              <a:lnSpc>
                <a:spcPct val="90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clicking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finish</a:t>
            </a:r>
            <a:r>
              <a:rPr lang="en-US" altLang="zh-CN" sz="20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file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namedTestSampleTest.javagets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created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automatically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follows</a:t>
            </a:r>
          </a:p>
          <a:p>
            <a:pPr marL="3029914" marR="0" indent="0" eaLnBrk="0">
              <a:lnSpc>
                <a:spcPct val="86000"/>
              </a:lnSpc>
              <a:spcBef>
                <a:spcPts val="1170"/>
              </a:spcBef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TestSamples;</a:t>
            </a:r>
          </a:p>
          <a:p>
            <a:pPr marL="3030621" marR="0" indent="0" eaLnBrk="0">
              <a:lnSpc>
                <a:spcPct val="86000"/>
              </a:lnSpc>
              <a:spcBef>
                <a:spcPts val="2538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6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6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org.junit.Assert.*;</a:t>
            </a:r>
          </a:p>
          <a:p>
            <a:pPr marL="3030600" marR="0" indent="0" eaLnBrk="0">
              <a:lnSpc>
                <a:spcPct val="87000"/>
              </a:lnSpc>
              <a:spcBef>
                <a:spcPts val="2542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org.junit.Test;</a:t>
            </a:r>
          </a:p>
          <a:p>
            <a:pPr marL="3029914" marR="0" indent="0" eaLnBrk="0">
              <a:lnSpc>
                <a:spcPct val="87000"/>
              </a:lnSpc>
              <a:spcBef>
                <a:spcPts val="2521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TestSampleTest</a:t>
            </a:r>
            <a:r>
              <a:rPr lang="en-US" altLang="zh-CN" sz="1800" b="1" kern="0" spc="4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015285" marR="0" indent="0" eaLnBrk="0">
              <a:lnSpc>
                <a:spcPct val="87000"/>
              </a:lnSpc>
              <a:spcBef>
                <a:spcPts val="2519"/>
              </a:spcBef>
            </a:pPr>
            <a:r>
              <a:rPr lang="en-US" altLang="zh-CN" sz="1800" kern="0" spc="-10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</a:p>
          <a:p>
            <a:pPr marL="3029914" marR="0" indent="0" eaLnBrk="0">
              <a:lnSpc>
                <a:spcPct val="87000"/>
              </a:lnSpc>
              <a:spcBef>
                <a:spcPts val="362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test()</a:t>
            </a:r>
            <a:r>
              <a:rPr lang="en-US" altLang="zh-CN" sz="1800" b="1" kern="0" spc="20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002939" marR="0" indent="0" eaLnBrk="0">
              <a:lnSpc>
                <a:spcPct val="86000"/>
              </a:lnSpc>
              <a:spcBef>
                <a:spcPts val="361"/>
              </a:spcBef>
            </a:pP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"Not</a:t>
            </a:r>
            <a:r>
              <a:rPr lang="en-US" altLang="zh-CN" sz="1800" i="1" kern="0" spc="28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yet</a:t>
            </a:r>
            <a:r>
              <a:rPr lang="en-US" altLang="zh-CN" sz="1800" i="1" kern="0" spc="1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implemented"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</a:p>
        </p:txBody>
      </p:sp>
      <p:sp>
        <p:nvSpPr>
          <p:cNvPr id="121" name="TextBox121"/>
          <p:cNvSpPr txBox="1"/>
          <p:nvPr/>
        </p:nvSpPr>
        <p:spPr>
          <a:xfrm>
            <a:off x="3749624" y="4480764"/>
            <a:ext cx="101600" cy="2667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indent="0" eaLnBrk="0">
              <a:lnSpc>
                <a:spcPct val="38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122" name="TextBox122"/>
          <p:cNvSpPr txBox="1"/>
          <p:nvPr/>
        </p:nvSpPr>
        <p:spPr>
          <a:xfrm>
            <a:off x="3749624" y="5029403"/>
            <a:ext cx="101600" cy="2667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indent="0" eaLnBrk="0">
              <a:lnSpc>
                <a:spcPct val="38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F79E622F-AB1A-40CC-D8AC-9E2366261C2C}"/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543D5FF-DAEB-4FFA-41B7-FF8A3356FAAD"/>
          <p:cNvPicPr>
            <a:picLocks noChangeAspect="1"/>
          </p:cNvPicPr>
          <p:nvPr/>
        </p:nvPicPr>
        <p:blipFill>
          <a:blip r:embed="rId2" cstate="print">
            <a:extLst>
              <a:ext uri="{965DAADF-46F3-4364-9FB7-92E9B1230AA8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4" name="82CE90E0-D366-41D2-56AA-A9F1336913E2"/>
          <p:cNvPicPr>
            <a:picLocks noChangeAspect="1"/>
          </p:cNvPicPr>
          <p:nvPr/>
        </p:nvPicPr>
        <p:blipFill>
          <a:blip r:embed="rId3" cstate="print">
            <a:extLst>
              <a:ext uri="{EFA77A52-A30C-4489-6914-E2391FE95F1A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25" name="TextBox125"/>
          <p:cNvSpPr txBox="1"/>
          <p:nvPr/>
        </p:nvSpPr>
        <p:spPr>
          <a:xfrm>
            <a:off x="371246" y="4325951"/>
            <a:ext cx="101600" cy="2667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indent="0" eaLnBrk="0">
              <a:lnSpc>
                <a:spcPct val="38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126" name="TextBox126"/>
          <p:cNvSpPr txBox="1"/>
          <p:nvPr/>
        </p:nvSpPr>
        <p:spPr>
          <a:xfrm>
            <a:off x="371246" y="4876368"/>
            <a:ext cx="101600" cy="2667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indent="0" eaLnBrk="0">
              <a:lnSpc>
                <a:spcPct val="38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pic>
        <p:nvPicPr>
          <p:cNvPr id="127" name="7499D512-FE10-4897-3C74-5E64F2F4C5AC"/>
          <p:cNvPicPr>
            <a:picLocks noChangeAspect="1"/>
          </p:cNvPicPr>
          <p:nvPr/>
        </p:nvPicPr>
        <p:blipFill>
          <a:blip r:embed="rId4" cstate="print">
            <a:extLst>
              <a:ext uri="{94EDA9F2-F547-4EE4-3FFF-75FCE98001B8}"/>
            </a:extLst>
          </a:blip>
          <a:stretch>
            <a:fillRect/>
          </a:stretch>
        </p:blipFill>
        <p:spPr>
          <a:xfrm>
            <a:off x="5055109" y="895350"/>
            <a:ext cx="6915150" cy="4124325"/>
          </a:xfrm>
          <a:prstGeom prst="rect">
            <a:avLst/>
          </a:prstGeom>
        </p:spPr>
      </p:pic>
      <p:sp>
        <p:nvSpPr>
          <p:cNvPr id="128" name="TextBox128"/>
          <p:cNvSpPr txBox="1"/>
          <p:nvPr/>
        </p:nvSpPr>
        <p:spPr>
          <a:xfrm>
            <a:off x="346558" y="356475"/>
            <a:ext cx="9042400" cy="3924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58295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editing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stub,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now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file</a:t>
            </a:r>
            <a:r>
              <a:rPr lang="en-US" altLang="zh-CN" sz="20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its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looks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something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like</a:t>
            </a:r>
            <a:r>
              <a:rPr lang="en-US" altLang="zh-CN" sz="20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</a:p>
          <a:p>
            <a:pPr marL="14630" marR="0" indent="0" eaLnBrk="0">
              <a:lnSpc>
                <a:spcPct val="86000"/>
              </a:lnSpc>
              <a:spcBef>
                <a:spcPts val="3330"/>
              </a:spcBef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TestSamples;</a:t>
            </a:r>
          </a:p>
          <a:p>
            <a:pPr marL="15316" marR="0" indent="0" eaLnBrk="0">
              <a:lnSpc>
                <a:spcPct val="86000"/>
              </a:lnSpc>
              <a:spcBef>
                <a:spcPts val="2543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6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6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org.junit.Assert.*;</a:t>
            </a:r>
          </a:p>
          <a:p>
            <a:pPr marL="15316" marR="0" indent="0" eaLnBrk="0">
              <a:lnSpc>
                <a:spcPct val="87000"/>
              </a:lnSpc>
              <a:spcBef>
                <a:spcPts val="2537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org.junit.Test;</a:t>
            </a:r>
          </a:p>
          <a:p>
            <a:pPr marL="14630" marR="0" indent="0" eaLnBrk="0">
              <a:lnSpc>
                <a:spcPct val="87000"/>
              </a:lnSpc>
              <a:spcBef>
                <a:spcPts val="2521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TestSampleTest</a:t>
            </a:r>
            <a:r>
              <a:rPr lang="en-US" altLang="zh-CN" sz="1800" b="1" kern="0" spc="4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0" marR="0" indent="0" eaLnBrk="0">
              <a:lnSpc>
                <a:spcPct val="86000"/>
              </a:lnSpc>
              <a:spcBef>
                <a:spcPts val="2523"/>
              </a:spcBef>
            </a:pPr>
            <a:r>
              <a:rPr lang="en-US" altLang="zh-CN" sz="1800" kern="0" spc="-10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</a:p>
          <a:p>
            <a:pPr marL="8687" marR="5141549" indent="0" eaLnBrk="0">
              <a:lnSpc>
                <a:spcPct val="95000"/>
              </a:lnSpc>
              <a:spcBef>
                <a:spcPts val="377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testMultiply()</a:t>
            </a:r>
            <a:r>
              <a:rPr lang="en-US" altLang="zh-CN" sz="1800" b="1" kern="0" spc="3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  <a:r>
              <a:rPr lang="en-US" altLang="zh-CN" sz="1800" b="1" kern="0" spc="28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</a:t>
            </a:r>
            <a:r>
              <a:rPr lang="en-US" altLang="zh-CN" sz="1800" kern="0" spc="5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ts=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TestSample();</a:t>
            </a:r>
          </a:p>
          <a:p>
            <a:pPr marL="9373" marR="0" indent="0" eaLnBrk="0">
              <a:lnSpc>
                <a:spcPct val="86000"/>
              </a:lnSpc>
              <a:spcBef>
                <a:spcPts val="389"/>
              </a:spcBef>
            </a:pP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assertEquals(30,ts.multiply(5,</a:t>
            </a:r>
            <a:r>
              <a:rPr lang="en-US" altLang="zh-CN" sz="1800" i="1" kern="0" spc="6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6));</a:t>
            </a:r>
          </a:p>
        </p:txBody>
      </p:sp>
    </p:spTree>
    <p:extLst>
      <p:ext uri="{EFB5F2EF-3FAB-4DF5-7472-855E77F3274D}"/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98D82124-C492-4355-B9F7-D9F7A54210AA"/>
          <p:cNvPicPr>
            <a:picLocks noChangeAspect="1"/>
          </p:cNvPicPr>
          <p:nvPr/>
        </p:nvPicPr>
        <p:blipFill>
          <a:blip r:embed="rId2" cstate="print">
            <a:extLst>
              <a:ext uri="{3DD74E08-3201-4630-7C15-DC4AF18EA30F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0" name="06CB2D2D-4D82-4A5A-F41D-A88B08C9C0CC"/>
          <p:cNvPicPr>
            <a:picLocks noChangeAspect="1"/>
          </p:cNvPicPr>
          <p:nvPr/>
        </p:nvPicPr>
        <p:blipFill>
          <a:blip r:embed="rId3" cstate="print">
            <a:extLst>
              <a:ext uri="{FABE1745-CCE6-435D-FE8A-81A6DD34CE60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31" name="TextBox131"/>
          <p:cNvSpPr txBox="1"/>
          <p:nvPr/>
        </p:nvSpPr>
        <p:spPr>
          <a:xfrm>
            <a:off x="645949" y="268405"/>
            <a:ext cx="8051800" cy="2654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092065" marR="0" indent="0" eaLnBrk="0">
              <a:lnSpc>
                <a:spcPct val="87000"/>
              </a:lnSpc>
            </a:pPr>
            <a:r>
              <a:rPr lang="en-US" altLang="zh-CN" sz="3200" kern="0" spc="-27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EXECUTING</a:t>
            </a:r>
            <a:r>
              <a:rPr lang="en-US" altLang="zh-CN" sz="3200" kern="0" spc="-3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32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6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32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</a:p>
          <a:p>
            <a:pPr marL="0" marR="0" indent="0" eaLnBrk="0">
              <a:lnSpc>
                <a:spcPct val="87000"/>
              </a:lnSpc>
              <a:spcBef>
                <a:spcPts val="3792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Right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click</a:t>
            </a:r>
            <a:r>
              <a:rPr lang="en-US" altLang="zh-CN" sz="20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your</a:t>
            </a:r>
            <a:r>
              <a:rPr lang="en-US" altLang="zh-CN" sz="2000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select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Run-As-&gt;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Test.</a:t>
            </a:r>
          </a:p>
          <a:p>
            <a:pPr marL="0" marR="0" indent="0" eaLnBrk="0">
              <a:lnSpc>
                <a:spcPct val="87000"/>
              </a:lnSpc>
              <a:spcBef>
                <a:spcPts val="196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output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shows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green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flag,</a:t>
            </a:r>
            <a:r>
              <a:rPr lang="en-US" altLang="zh-CN" sz="2000" kern="0" spc="-2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your</a:t>
            </a:r>
            <a:r>
              <a:rPr lang="en-US" altLang="zh-CN" sz="20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successful.</a:t>
            </a:r>
          </a:p>
          <a:p>
            <a:pPr marL="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shows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red,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means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have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some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failures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errors.</a:t>
            </a:r>
          </a:p>
          <a:p>
            <a:pPr marL="0" marR="0" indent="0" eaLnBrk="0">
              <a:lnSpc>
                <a:spcPct val="87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2000" kern="0" spc="3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also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show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which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has</a:t>
            </a:r>
            <a:r>
              <a:rPr lang="en-US" altLang="zh-CN" sz="20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errors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Trace</a:t>
            </a:r>
          </a:p>
        </p:txBody>
      </p:sp>
    </p:spTree>
    <p:extLst>
      <p:ext uri="{E927885B-221F-4D48-2383-6DD3A8B67AAD}"/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1F1B8A35-D902-4A80-4AFD-006F5DDDBA53"/>
          <p:cNvPicPr>
            <a:picLocks noChangeAspect="1"/>
          </p:cNvPicPr>
          <p:nvPr/>
        </p:nvPicPr>
        <p:blipFill>
          <a:blip r:embed="rId2" cstate="print">
            <a:extLst>
              <a:ext uri="{351541B9-F32A-4C45-53E6-F8FDC4B6CB97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FD58DBE5-FCA2-4CBA-BF5D-AE78A8B145A4"/>
          <p:cNvPicPr>
            <a:picLocks noChangeAspect="1"/>
          </p:cNvPicPr>
          <p:nvPr/>
        </p:nvPicPr>
        <p:blipFill>
          <a:blip r:embed="rId3" cstate="print">
            <a:extLst>
              <a:ext uri="{062001EC-2420-4236-343E-13C38CA8A875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12" name="86F59D73-8DA3-466B-3920-7D00CBDB6798"/>
          <p:cNvPicPr>
            <a:picLocks noChangeAspect="1"/>
          </p:cNvPicPr>
          <p:nvPr/>
        </p:nvPicPr>
        <p:blipFill>
          <a:blip r:embed="rId4" cstate="print">
            <a:extLst>
              <a:ext uri="{81DC7CC4-11BA-499F-5806-06ABD8D88247}"/>
            </a:extLst>
          </a:blip>
          <a:stretch>
            <a:fillRect/>
          </a:stretch>
        </p:blipFill>
        <p:spPr>
          <a:xfrm>
            <a:off x="4495800" y="447675"/>
            <a:ext cx="3228975" cy="914400"/>
          </a:xfrm>
          <a:prstGeom prst="rect">
            <a:avLst/>
          </a:prstGeom>
        </p:spPr>
      </p:pic>
      <p:sp>
        <p:nvSpPr>
          <p:cNvPr id="13" name="TextBox13"/>
          <p:cNvSpPr txBox="1"/>
          <p:nvPr/>
        </p:nvSpPr>
        <p:spPr>
          <a:xfrm>
            <a:off x="405689" y="687996"/>
            <a:ext cx="11391900" cy="2870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363993" marR="0" indent="0" eaLnBrk="0">
              <a:lnSpc>
                <a:spcPct val="87000"/>
              </a:lnSpc>
            </a:pPr>
            <a:r>
              <a:rPr lang="en-US" altLang="zh-CN" sz="3200" b="1" kern="0" spc="-2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  <a:r>
              <a:rPr lang="en-US" altLang="zh-CN" sz="3200" b="1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13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</a:p>
          <a:p>
            <a:pPr marL="223418" marR="1524" indent="-223418" eaLnBrk="0">
              <a:lnSpc>
                <a:spcPct val="90000"/>
              </a:lnSpc>
              <a:spcBef>
                <a:spcPts val="2983"/>
              </a:spcBef>
            </a:pPr>
            <a:r>
              <a:rPr lang="en-US" altLang="zh-CN" sz="24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400" kern="0" spc="3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  <a:r>
              <a:rPr lang="en-US" altLang="zh-CN" sz="2400" kern="0" spc="9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2400" kern="0" spc="8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400" kern="0" spc="9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one</a:t>
            </a:r>
            <a:r>
              <a:rPr lang="en-US" altLang="zh-CN" sz="2400" kern="0" spc="9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400" kern="0" spc="7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400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phase</a:t>
            </a:r>
            <a:r>
              <a:rPr lang="en-US" altLang="zh-CN" sz="2400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400" kern="0" spc="8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software</a:t>
            </a:r>
            <a:r>
              <a:rPr lang="en-US" altLang="zh-CN" sz="2400" kern="0" spc="8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development</a:t>
            </a:r>
            <a:r>
              <a:rPr lang="en-US" altLang="zh-CN" sz="2400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process</a:t>
            </a:r>
            <a:r>
              <a:rPr lang="en-US" altLang="zh-CN" sz="2400" kern="0" spc="8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400" kern="0" spc="9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which</a:t>
            </a:r>
            <a:r>
              <a:rPr lang="en-US" altLang="zh-CN" sz="24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units(smallest</a:t>
            </a:r>
            <a:r>
              <a:rPr lang="en-US" altLang="zh-CN" sz="24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part</a:t>
            </a:r>
            <a:r>
              <a:rPr lang="en-US" altLang="zh-CN" sz="2400" kern="0" spc="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400" kern="0" spc="-2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4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application)</a:t>
            </a:r>
            <a:r>
              <a:rPr lang="en-US" altLang="zh-CN" sz="24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4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separately</a:t>
            </a:r>
            <a:r>
              <a:rPr lang="en-US" altLang="zh-CN" sz="24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examined</a:t>
            </a:r>
            <a:r>
              <a:rPr lang="en-US" altLang="zh-CN" sz="24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4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proper</a:t>
            </a:r>
            <a:r>
              <a:rPr lang="en-US" altLang="zh-CN" sz="24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operation.</a:t>
            </a:r>
          </a:p>
          <a:p>
            <a:pPr marL="16" marR="0" indent="0" eaLnBrk="0">
              <a:lnSpc>
                <a:spcPct val="87000"/>
              </a:lnSpc>
              <a:spcBef>
                <a:spcPts val="2012"/>
              </a:spcBef>
            </a:pPr>
            <a:r>
              <a:rPr lang="en-US" altLang="zh-CN" sz="24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400" kern="0" spc="3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Generally</a:t>
            </a:r>
            <a:r>
              <a:rPr lang="en-US" altLang="zh-CN" sz="24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programmers</a:t>
            </a:r>
            <a:r>
              <a:rPr lang="en-US" altLang="zh-CN" sz="24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4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occasionally</a:t>
            </a:r>
            <a:r>
              <a:rPr lang="en-US" altLang="zh-CN" sz="24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white</a:t>
            </a:r>
            <a:r>
              <a:rPr lang="en-US" altLang="zh-CN" sz="2400" kern="0" spc="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box</a:t>
            </a:r>
            <a:r>
              <a:rPr lang="en-US" altLang="zh-CN" sz="24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testers</a:t>
            </a:r>
            <a:r>
              <a:rPr lang="en-US" altLang="zh-CN" sz="24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created</a:t>
            </a:r>
            <a:r>
              <a:rPr lang="en-US" altLang="zh-CN" sz="24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  <a:r>
              <a:rPr lang="en-US" altLang="zh-CN" sz="2400" kern="0" spc="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tests.</a:t>
            </a:r>
          </a:p>
          <a:p>
            <a:pPr marL="224333" marR="0" indent="-224333" eaLnBrk="0">
              <a:lnSpc>
                <a:spcPct val="90000"/>
              </a:lnSpc>
              <a:spcBef>
                <a:spcPts val="1997"/>
              </a:spcBef>
            </a:pPr>
            <a:r>
              <a:rPr lang="en-US" altLang="zh-CN" sz="24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400" kern="0" spc="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Its</a:t>
            </a:r>
            <a:r>
              <a:rPr lang="en-US" altLang="zh-CN" sz="2400" kern="0" spc="3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implementation</a:t>
            </a:r>
            <a:r>
              <a:rPr lang="en-US" altLang="zh-CN" sz="2400" kern="0" spc="4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400" kern="0" spc="2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vary</a:t>
            </a:r>
            <a:r>
              <a:rPr lang="en-US" altLang="zh-CN" sz="2400" kern="0" spc="4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from</a:t>
            </a:r>
            <a:r>
              <a:rPr lang="en-US" altLang="zh-CN" sz="2400" kern="0" spc="4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being</a:t>
            </a:r>
            <a:r>
              <a:rPr lang="en-US" altLang="zh-CN" sz="2400" kern="0" spc="2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very</a:t>
            </a:r>
            <a:r>
              <a:rPr lang="en-US" altLang="zh-CN" sz="2400" kern="0" spc="4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manual</a:t>
            </a:r>
            <a:r>
              <a:rPr lang="en-US" altLang="zh-CN" sz="2400" kern="0" spc="4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(pencil</a:t>
            </a:r>
            <a:r>
              <a:rPr lang="en-US" altLang="zh-CN" sz="24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400" kern="0" spc="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paper)</a:t>
            </a:r>
            <a:r>
              <a:rPr lang="en-US" altLang="zh-CN" sz="2400" kern="0" spc="2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4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being</a:t>
            </a:r>
            <a:r>
              <a:rPr lang="en-US" altLang="zh-CN" sz="24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formalized</a:t>
            </a:r>
            <a:r>
              <a:rPr lang="en-US" altLang="zh-CN" sz="24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4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part</a:t>
            </a:r>
            <a:r>
              <a:rPr lang="en-US" altLang="zh-CN" sz="2400" kern="0" spc="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4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build</a:t>
            </a:r>
            <a:r>
              <a:rPr lang="en-US" altLang="zh-CN" sz="24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4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automation.</a:t>
            </a:r>
          </a:p>
        </p:txBody>
      </p:sp>
    </p:spTree>
    <p:extLst>
      <p:ext uri="{DA02959B-364C-4C52-E4D8-6E3F1B0094F5}"/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2F8D3B98-0AD3-4CB2-BFE2-1B8326D0DBB8"/>
          <p:cNvPicPr>
            <a:picLocks noChangeAspect="1"/>
          </p:cNvPicPr>
          <p:nvPr/>
        </p:nvPicPr>
        <p:blipFill>
          <a:blip r:embed="rId2" cstate="print">
            <a:extLst>
              <a:ext uri="{F1BF8ADA-568D-4313-D0A5-8B6292811930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3" name="4B23FD92-316A-486C-96B4-B61339A26270"/>
          <p:cNvPicPr>
            <a:picLocks noChangeAspect="1"/>
          </p:cNvPicPr>
          <p:nvPr/>
        </p:nvPicPr>
        <p:blipFill>
          <a:blip r:embed="rId3" cstate="print">
            <a:extLst>
              <a:ext uri="{258EC37E-EA05-4E7B-EA89-8A1025C9D919}"/>
            </a:extLst>
          </a:blip>
          <a:stretch>
            <a:fillRect/>
          </a:stretch>
        </p:blipFill>
        <p:spPr>
          <a:xfrm>
            <a:off x="0" y="114300"/>
            <a:ext cx="12192000" cy="6648450"/>
          </a:xfrm>
          <a:prstGeom prst="rect">
            <a:avLst/>
          </a:prstGeom>
        </p:spPr>
      </p:pic>
      <p:sp>
        <p:nvSpPr>
          <p:cNvPr id="134" name="TextBox134"/>
          <p:cNvSpPr txBox="1"/>
          <p:nvPr/>
        </p:nvSpPr>
        <p:spPr>
          <a:xfrm>
            <a:off x="7190640" y="343648"/>
            <a:ext cx="4597400" cy="533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091" marR="0" indent="-228091" eaLnBrk="0">
              <a:lnSpc>
                <a:spcPct val="90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Both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successful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scenarios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displayed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here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same</a:t>
            </a:r>
          </a:p>
        </p:txBody>
      </p:sp>
    </p:spTree>
    <p:extLst>
      <p:ext uri="{0AC95C93-75DE-4716-8508-0C4C8E670106}"/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88042033-D101-43AB-B284-DE0518265541"/>
          <p:cNvPicPr>
            <a:picLocks noChangeAspect="1"/>
          </p:cNvPicPr>
          <p:nvPr/>
        </p:nvPicPr>
        <p:blipFill>
          <a:blip r:embed="rId2" cstate="print">
            <a:extLst>
              <a:ext uri="{22E5268D-0AB4-4C9C-4A27-E75589A164EE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6" name="TextBox136"/>
          <p:cNvSpPr txBox="1"/>
          <p:nvPr/>
        </p:nvSpPr>
        <p:spPr>
          <a:xfrm>
            <a:off x="570359" y="129069"/>
            <a:ext cx="11163300" cy="2146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1738" marR="0" indent="0" eaLnBrk="0">
              <a:lnSpc>
                <a:spcPct val="87000"/>
              </a:lnSpc>
            </a:pPr>
            <a:r>
              <a:rPr lang="en-US" altLang="zh-CN" sz="3200" kern="0" spc="-28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CREATING</a:t>
            </a:r>
            <a:r>
              <a:rPr lang="en-US" altLang="zh-CN" sz="3200" kern="0" spc="-3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32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32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2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</a:t>
            </a:r>
          </a:p>
          <a:p>
            <a:pPr marL="225558" marR="255783" indent="-225558" eaLnBrk="0">
              <a:lnSpc>
                <a:spcPct val="90000"/>
              </a:lnSpc>
              <a:spcBef>
                <a:spcPts val="333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Multiple</a:t>
            </a:r>
            <a:r>
              <a:rPr lang="en-US" altLang="zh-CN" sz="20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combined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into</a:t>
            </a:r>
            <a:r>
              <a:rPr lang="en-US" altLang="zh-CN" sz="20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suite.</a:t>
            </a:r>
            <a:r>
              <a:rPr lang="en-US" altLang="zh-CN" sz="2000" kern="0" spc="-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</a:t>
            </a:r>
            <a:r>
              <a:rPr lang="en-US" altLang="zh-CN" sz="20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20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2000" kern="0" spc="3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then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executed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suite.</a:t>
            </a:r>
          </a:p>
          <a:p>
            <a:pPr marL="223255" marR="0" indent="-223255" eaLnBrk="0">
              <a:lnSpc>
                <a:spcPct val="90000"/>
              </a:lnSpc>
              <a:spcBef>
                <a:spcPts val="198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suite,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select</a:t>
            </a:r>
            <a:r>
              <a:rPr lang="en-US" altLang="zh-CN" sz="2000" kern="0" spc="-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your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package,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right</a:t>
            </a:r>
            <a:r>
              <a:rPr lang="en-US" altLang="zh-CN" sz="20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mouse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click-&gt;,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select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New-&gt;Others-&gt;Junit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-&gt;JUnit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Suite-&gt;next-&gt;Finish.</a:t>
            </a:r>
          </a:p>
        </p:txBody>
      </p:sp>
      <p:pic>
        <p:nvPicPr>
          <p:cNvPr id="137" name="9F647966-9A3E-4F4D-8E90-69B47EA407FD"/>
          <p:cNvPicPr>
            <a:picLocks noChangeAspect="1"/>
          </p:cNvPicPr>
          <p:nvPr/>
        </p:nvPicPr>
        <p:blipFill>
          <a:blip r:embed="rId3" cstate="print">
            <a:extLst>
              <a:ext uri="{39DFE030-F15C-4A4D-A766-3C4E045C76BD}"/>
            </a:extLst>
          </a:blip>
          <a:stretch>
            <a:fillRect/>
          </a:stretch>
        </p:blipFill>
        <p:spPr>
          <a:xfrm>
            <a:off x="0" y="2552700"/>
            <a:ext cx="12192000" cy="4200525"/>
          </a:xfrm>
          <a:prstGeom prst="rect">
            <a:avLst/>
          </a:prstGeom>
        </p:spPr>
      </p:pic>
      <p:pic>
        <p:nvPicPr>
          <p:cNvPr id="138" name="C09A8241-3FC4-4558-A7B3-702E06CCF526"/>
          <p:cNvPicPr>
            <a:picLocks noChangeAspect="1"/>
          </p:cNvPicPr>
          <p:nvPr/>
        </p:nvPicPr>
        <p:blipFill>
          <a:blip r:embed="rId4" cstate="print">
            <a:extLst>
              <a:ext uri="{3E0F2A98-78E4-4B9F-E613-399B4F79B646}"/>
            </a:extLst>
          </a:blip>
          <a:stretch>
            <a:fillRect/>
          </a:stretch>
        </p:blipFill>
        <p:spPr>
          <a:xfrm>
            <a:off x="419100" y="2552700"/>
            <a:ext cx="4324350" cy="4200525"/>
          </a:xfrm>
          <a:prstGeom prst="rect">
            <a:avLst/>
          </a:prstGeom>
        </p:spPr>
      </p:pic>
    </p:spTree>
    <p:extLst>
      <p:ext uri="{B401D0BB-DC97-4C96-8AB5-191893ABED43}"/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D3EE39DC-4F08-4CDA-85DB-83667B5C4D4B"/>
          <p:cNvPicPr>
            <a:picLocks noChangeAspect="1"/>
          </p:cNvPicPr>
          <p:nvPr/>
        </p:nvPicPr>
        <p:blipFill>
          <a:blip r:embed="rId2" cstate="print">
            <a:extLst>
              <a:ext uri="{B58529B9-37DD-4509-8FAE-0A3B18FA6C90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0" name="167A234E-8EE5-483E-BCD2-3FDC3EB8912E"/>
          <p:cNvPicPr>
            <a:picLocks noChangeAspect="1"/>
          </p:cNvPicPr>
          <p:nvPr/>
        </p:nvPicPr>
        <p:blipFill>
          <a:blip r:embed="rId3" cstate="print">
            <a:extLst>
              <a:ext uri="{675E29B6-A492-41F9-1281-C8E067830928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41" name="TextBox141"/>
          <p:cNvSpPr txBox="1"/>
          <p:nvPr/>
        </p:nvSpPr>
        <p:spPr>
          <a:xfrm>
            <a:off x="519152" y="344605"/>
            <a:ext cx="8343900" cy="4711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37200" marR="0" indent="0" eaLnBrk="0">
              <a:lnSpc>
                <a:spcPct val="82000"/>
              </a:lnSpc>
            </a:pPr>
            <a:r>
              <a:rPr lang="en-US" altLang="zh-CN" sz="3200" kern="0" spc="-28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CREATING</a:t>
            </a:r>
            <a:r>
              <a:rPr lang="en-US" altLang="zh-CN" sz="3200" kern="0" spc="-3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32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32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7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</a:t>
            </a:r>
            <a:r>
              <a:rPr lang="en-US" altLang="zh-CN" sz="2000" kern="0" spc="-17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(CONTD</a:t>
            </a:r>
            <a:r>
              <a:rPr lang="en-US" altLang="zh-CN" sz="2000" kern="0" spc="-170" baseline="0" noProof="0" dirty="0">
                <a:solidFill>
                  <a:srgbClr val="A85229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…)</a:t>
            </a:r>
          </a:p>
          <a:p>
            <a:pPr marL="0" marR="0" indent="0" eaLnBrk="0">
              <a:lnSpc>
                <a:spcPct val="87000"/>
              </a:lnSpc>
              <a:spcBef>
                <a:spcPts val="260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following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TestSuite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created</a:t>
            </a:r>
          </a:p>
          <a:p>
            <a:pPr marL="273633" marR="0" indent="0" eaLnBrk="0">
              <a:lnSpc>
                <a:spcPct val="87000"/>
              </a:lnSpc>
              <a:spcBef>
                <a:spcPts val="3706"/>
              </a:spcBef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Test;</a:t>
            </a:r>
          </a:p>
          <a:p>
            <a:pPr marL="274319" marR="4070178" indent="0" eaLnBrk="0">
              <a:lnSpc>
                <a:spcPct val="95000"/>
              </a:lnSpc>
              <a:spcBef>
                <a:spcPts val="2523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org.junit.runner.RunWith;</a:t>
            </a:r>
            <a:r>
              <a:rPr lang="en-US" altLang="zh-CN" sz="1800" b="1" kern="0" spc="2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org.junit.runners.Suite;</a:t>
            </a:r>
          </a:p>
          <a:p>
            <a:pPr marL="274319" marR="0" indent="0" eaLnBrk="0">
              <a:lnSpc>
                <a:spcPct val="86000"/>
              </a:lnSpc>
              <a:spcBef>
                <a:spcPts val="385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org.junit.runners.Suite.SuiteClasses;</a:t>
            </a:r>
          </a:p>
          <a:p>
            <a:pPr marL="259002" marR="0" indent="0" eaLnBrk="0">
              <a:lnSpc>
                <a:spcPct val="86000"/>
              </a:lnSpc>
              <a:spcBef>
                <a:spcPts val="2540"/>
              </a:spcBef>
            </a:pPr>
            <a:r>
              <a:rPr lang="en-US" altLang="zh-CN" sz="1800" kern="0" spc="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@RunWith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(Suite.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</a:t>
            </a:r>
          </a:p>
          <a:p>
            <a:pPr marL="267689" marR="183176" indent="-8686" eaLnBrk="0">
              <a:lnSpc>
                <a:spcPct val="95000"/>
              </a:lnSpc>
              <a:spcBef>
                <a:spcPts val="378"/>
              </a:spcBef>
            </a:pPr>
            <a:r>
              <a:rPr lang="en-US" altLang="zh-CN" sz="1800" kern="0" spc="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@SuiteClasses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({</a:t>
            </a:r>
            <a:r>
              <a:rPr lang="en-US" altLang="zh-CN" sz="1800" kern="0" spc="17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PetTest.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</a:t>
            </a:r>
            <a:r>
              <a:rPr lang="en-US" altLang="zh-CN" sz="1800" b="1" kern="0" spc="24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TestCase.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</a:t>
            </a:r>
            <a:r>
              <a:rPr lang="en-US" altLang="zh-CN" sz="1800" b="1" kern="0" spc="16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TestCase1.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</a:t>
            </a:r>
            <a:r>
              <a:rPr lang="en-US" altLang="zh-CN" sz="1800" b="1" kern="0" spc="8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TestClassMain.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</a:t>
            </a:r>
            <a:r>
              <a:rPr lang="en-US" altLang="zh-CN" sz="1800" b="1" kern="0" spc="25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TestSuite.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</a:t>
            </a:r>
            <a:r>
              <a:rPr lang="en-US" altLang="zh-CN" sz="1800" b="1" kern="0" spc="2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UnitTest.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2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})</a:t>
            </a:r>
          </a:p>
          <a:p>
            <a:pPr marL="273633" marR="0" indent="0" eaLnBrk="0">
              <a:lnSpc>
                <a:spcPct val="86000"/>
              </a:lnSpc>
              <a:spcBef>
                <a:spcPts val="38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7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AllTests</a:t>
            </a:r>
            <a:r>
              <a:rPr lang="en-US" altLang="zh-CN" sz="1800" b="1" kern="0" spc="14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283691" marR="0" indent="0" eaLnBrk="0">
              <a:lnSpc>
                <a:spcPct val="86000"/>
              </a:lnSpc>
              <a:spcBef>
                <a:spcPts val="2539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781A5073-D648-4E36-6DEE-77C62883FC8B}"/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B20FC7F6-12F7-45C9-A33F-9F4A690E37C0"/>
          <p:cNvPicPr>
            <a:picLocks noChangeAspect="1"/>
          </p:cNvPicPr>
          <p:nvPr/>
        </p:nvPicPr>
        <p:blipFill>
          <a:blip r:embed="rId2" cstate="print">
            <a:extLst>
              <a:ext uri="{725A4DF3-4C0E-4A03-59CA-FEAE184C9C79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8DAF1A96-7788-4043-A59D-4357B2C53D9E}"/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E8AE1CC3-9DEA-48C6-4F6B-539362E7C5FD"/>
          <p:cNvPicPr>
            <a:picLocks noChangeAspect="1"/>
          </p:cNvPicPr>
          <p:nvPr/>
        </p:nvPicPr>
        <p:blipFill>
          <a:blip r:embed="rId2" cstate="print">
            <a:extLst>
              <a:ext uri="{2329CD7B-DEF2-4D32-5769-034DF95425B8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4" name="B1B7FB75-448A-4CFE-1C84-1A9651FEB2F6"/>
          <p:cNvPicPr>
            <a:picLocks noChangeAspect="1"/>
          </p:cNvPicPr>
          <p:nvPr/>
        </p:nvPicPr>
        <p:blipFill>
          <a:blip r:embed="rId3" cstate="print">
            <a:extLst>
              <a:ext uri="{3E8A8B36-8182-4A83-6FBF-46E75F60B06C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145" name="99AC5ACC-87BE-40C6-FA60-CD8A09D62C7F"/>
          <p:cNvPicPr>
            <a:picLocks noChangeAspect="1"/>
          </p:cNvPicPr>
          <p:nvPr/>
        </p:nvPicPr>
        <p:blipFill>
          <a:blip r:embed="rId4" cstate="print">
            <a:extLst>
              <a:ext uri="{A540583C-72A9-4855-E196-F3186596C6BB}"/>
            </a:extLst>
          </a:blip>
          <a:stretch>
            <a:fillRect/>
          </a:stretch>
        </p:blipFill>
        <p:spPr>
          <a:xfrm>
            <a:off x="2192274" y="1466850"/>
            <a:ext cx="762000" cy="276225"/>
          </a:xfrm>
          <a:prstGeom prst="rect">
            <a:avLst/>
          </a:prstGeom>
        </p:spPr>
      </p:pic>
      <p:sp>
        <p:nvSpPr>
          <p:cNvPr id="146" name="TextBox146"/>
          <p:cNvSpPr txBox="1"/>
          <p:nvPr/>
        </p:nvSpPr>
        <p:spPr>
          <a:xfrm>
            <a:off x="673381" y="128688"/>
            <a:ext cx="9169400" cy="2120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934246" marR="0" indent="0" eaLnBrk="0">
              <a:lnSpc>
                <a:spcPct val="87000"/>
              </a:lnSpc>
            </a:pPr>
            <a:r>
              <a:rPr lang="en-US" altLang="zh-CN" sz="3200" kern="0" spc="-34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</a:t>
            </a:r>
            <a:r>
              <a:rPr lang="en-US" altLang="zh-CN" sz="32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4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</a:p>
          <a:p>
            <a:pPr marL="0" marR="0" indent="0" eaLnBrk="0">
              <a:lnSpc>
                <a:spcPct val="87000"/>
              </a:lnSpc>
              <a:spcBef>
                <a:spcPts val="3492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org.junit.TestCase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id</a:t>
            </a:r>
            <a:r>
              <a:rPr lang="en-US" altLang="zh-CN" sz="20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declared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follows.</a:t>
            </a:r>
          </a:p>
          <a:p>
            <a:pPr marL="1534946" marR="0" indent="0" eaLnBrk="0">
              <a:lnSpc>
                <a:spcPct val="84000"/>
              </a:lnSpc>
              <a:spcBef>
                <a:spcPts val="1873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abstract</a:t>
            </a:r>
            <a:r>
              <a:rPr lang="en-US" altLang="zh-CN" sz="2175" kern="0" spc="438" noProof="0" dirty="0"/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16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1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</a:t>
            </a:r>
            <a:r>
              <a:rPr lang="en-US" altLang="zh-CN" sz="1800" b="1" kern="0" spc="4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extends</a:t>
            </a:r>
            <a:r>
              <a:rPr lang="en-US" altLang="zh-CN" sz="1800" b="1" kern="0" spc="4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</a:t>
            </a:r>
            <a:r>
              <a:rPr lang="en-US" altLang="zh-CN" sz="1800" b="1" kern="0" spc="9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2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implements</a:t>
            </a:r>
            <a:r>
              <a:rPr lang="en-US" altLang="zh-CN" sz="1800" b="1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</a:p>
          <a:p>
            <a:pPr marL="16" marR="0" indent="0" eaLnBrk="0">
              <a:lnSpc>
                <a:spcPct val="87000"/>
              </a:lnSpc>
              <a:spcBef>
                <a:spcPts val="193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defines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fixture</a:t>
            </a:r>
            <a:r>
              <a:rPr lang="en-US" altLang="zh-CN" sz="2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multiple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tests.</a:t>
            </a:r>
          </a:p>
        </p:txBody>
      </p:sp>
      <p:pic>
        <p:nvPicPr>
          <p:cNvPr id="147" name="FBD68B35-2969-45E5-3D13-14D3B0043CA6"/>
          <p:cNvPicPr>
            <a:picLocks noChangeAspect="1"/>
          </p:cNvPicPr>
          <p:nvPr/>
        </p:nvPicPr>
        <p:blipFill>
          <a:blip r:embed="rId5" cstate="print">
            <a:extLst>
              <a:ext uri="{87606023-28EE-4A38-55AF-CAF3AA37F804}"/>
            </a:extLst>
          </a:blip>
          <a:stretch>
            <a:fillRect/>
          </a:stretch>
        </p:blipFill>
        <p:spPr>
          <a:xfrm>
            <a:off x="2943606" y="1466850"/>
            <a:ext cx="133350" cy="276225"/>
          </a:xfrm>
          <a:prstGeom prst="rect">
            <a:avLst/>
          </a:prstGeom>
        </p:spPr>
      </p:pic>
      <p:pic>
        <p:nvPicPr>
          <p:cNvPr id="148" name="8929807E-7B3B-4079-829E-3F4E9750557B"/>
          <p:cNvPicPr>
            <a:picLocks noChangeAspect="1"/>
          </p:cNvPicPr>
          <p:nvPr/>
        </p:nvPicPr>
        <p:blipFill>
          <a:blip r:embed="rId6" cstate="print">
            <a:extLst>
              <a:ext uri="{4AEBF7DB-B842-4AD4-9326-727A2AF08BD3}"/>
            </a:extLst>
          </a:blip>
          <a:stretch>
            <a:fillRect/>
          </a:stretch>
        </p:blipFill>
        <p:spPr>
          <a:xfrm>
            <a:off x="3068574" y="1466850"/>
            <a:ext cx="1009650" cy="276225"/>
          </a:xfrm>
          <a:prstGeom prst="rect">
            <a:avLst/>
          </a:prstGeom>
        </p:spPr>
      </p:pic>
      <p:pic>
        <p:nvPicPr>
          <p:cNvPr id="149" name="E0314F27-7DA8-47CB-F361-CDF2D3B28B7E"/>
          <p:cNvPicPr>
            <a:picLocks noChangeAspect="1"/>
          </p:cNvPicPr>
          <p:nvPr/>
        </p:nvPicPr>
        <p:blipFill>
          <a:blip r:embed="rId5" cstate="print">
            <a:extLst>
              <a:ext uri="{458DDE29-1B6F-4A3C-4F16-DAF32724EBFD}"/>
            </a:extLst>
          </a:blip>
          <a:stretch>
            <a:fillRect/>
          </a:stretch>
        </p:blipFill>
        <p:spPr>
          <a:xfrm>
            <a:off x="4071366" y="1466850"/>
            <a:ext cx="133350" cy="276225"/>
          </a:xfrm>
          <a:prstGeom prst="rect">
            <a:avLst/>
          </a:prstGeom>
        </p:spPr>
      </p:pic>
      <p:pic>
        <p:nvPicPr>
          <p:cNvPr id="150" name="056A0707-D9A8-4025-507B-5BAAD8B83B72"/>
          <p:cNvPicPr>
            <a:picLocks noChangeAspect="1"/>
          </p:cNvPicPr>
          <p:nvPr/>
        </p:nvPicPr>
        <p:blipFill>
          <a:blip r:embed="rId7" cstate="print">
            <a:extLst>
              <a:ext uri="{2098E8B6-2E62-4A20-7F4F-A04F4CD228B4}"/>
            </a:extLst>
          </a:blip>
          <a:stretch>
            <a:fillRect/>
          </a:stretch>
        </p:blipFill>
        <p:spPr>
          <a:xfrm>
            <a:off x="4196334" y="1466850"/>
            <a:ext cx="638175" cy="276225"/>
          </a:xfrm>
          <a:prstGeom prst="rect">
            <a:avLst/>
          </a:prstGeom>
        </p:spPr>
      </p:pic>
      <p:pic>
        <p:nvPicPr>
          <p:cNvPr id="151" name="45FD2FDD-A525-4A11-6D88-AD539D13114D"/>
          <p:cNvPicPr>
            <a:picLocks noChangeAspect="1"/>
          </p:cNvPicPr>
          <p:nvPr/>
        </p:nvPicPr>
        <p:blipFill>
          <a:blip r:embed="rId5" cstate="print">
            <a:extLst>
              <a:ext uri="{A10843E4-27D3-47E6-A2AA-82E24D5A134B}"/>
            </a:extLst>
          </a:blip>
          <a:stretch>
            <a:fillRect/>
          </a:stretch>
        </p:blipFill>
        <p:spPr>
          <a:xfrm>
            <a:off x="4824222" y="1466850"/>
            <a:ext cx="133350" cy="276225"/>
          </a:xfrm>
          <a:prstGeom prst="rect">
            <a:avLst/>
          </a:prstGeom>
        </p:spPr>
      </p:pic>
      <p:pic>
        <p:nvPicPr>
          <p:cNvPr id="152" name="A9A32F9B-7335-4FC3-D1DF-BE8720282468"/>
          <p:cNvPicPr>
            <a:picLocks noChangeAspect="1"/>
          </p:cNvPicPr>
          <p:nvPr/>
        </p:nvPicPr>
        <p:blipFill>
          <a:blip r:embed="rId8" cstate="print">
            <a:extLst>
              <a:ext uri="{45DA329C-C6BC-4C92-91C8-A9BE0AAB749B}"/>
            </a:extLst>
          </a:blip>
          <a:stretch>
            <a:fillRect/>
          </a:stretch>
        </p:blipFill>
        <p:spPr>
          <a:xfrm>
            <a:off x="4949191" y="1466850"/>
            <a:ext cx="1133475" cy="276225"/>
          </a:xfrm>
          <a:prstGeom prst="rect">
            <a:avLst/>
          </a:prstGeom>
        </p:spPr>
      </p:pic>
      <p:pic>
        <p:nvPicPr>
          <p:cNvPr id="153" name="6FA718FB-94D1-4298-8B23-CE948775A76D"/>
          <p:cNvPicPr>
            <a:picLocks noChangeAspect="1"/>
          </p:cNvPicPr>
          <p:nvPr/>
        </p:nvPicPr>
        <p:blipFill>
          <a:blip r:embed="rId9" cstate="print">
            <a:extLst>
              <a:ext uri="{3D8F02F9-DF35-46CE-C9E4-DBA20309F5F5}"/>
            </a:extLst>
          </a:blip>
          <a:stretch>
            <a:fillRect/>
          </a:stretch>
        </p:blipFill>
        <p:spPr>
          <a:xfrm>
            <a:off x="6076950" y="1466850"/>
            <a:ext cx="885825" cy="276225"/>
          </a:xfrm>
          <a:prstGeom prst="rect">
            <a:avLst/>
          </a:prstGeom>
        </p:spPr>
      </p:pic>
      <p:pic>
        <p:nvPicPr>
          <p:cNvPr id="154" name="D9DA17C0-3C5B-4A39-84FB-D85F47DE34D1"/>
          <p:cNvPicPr>
            <a:picLocks noChangeAspect="1"/>
          </p:cNvPicPr>
          <p:nvPr/>
        </p:nvPicPr>
        <p:blipFill>
          <a:blip r:embed="rId5" cstate="print">
            <a:extLst>
              <a:ext uri="{54E023BF-CFE5-4B12-C0A9-903E2B54B2A8}"/>
            </a:extLst>
          </a:blip>
          <a:stretch>
            <a:fillRect/>
          </a:stretch>
        </p:blipFill>
        <p:spPr>
          <a:xfrm>
            <a:off x="6954774" y="1466850"/>
            <a:ext cx="133350" cy="276225"/>
          </a:xfrm>
          <a:prstGeom prst="rect">
            <a:avLst/>
          </a:prstGeom>
        </p:spPr>
      </p:pic>
      <p:pic>
        <p:nvPicPr>
          <p:cNvPr id="155" name="F958DB85-2C5C-407B-23B7-BFBB2A99081D"/>
          <p:cNvPicPr>
            <a:picLocks noChangeAspect="1"/>
          </p:cNvPicPr>
          <p:nvPr/>
        </p:nvPicPr>
        <p:blipFill>
          <a:blip r:embed="rId9" cstate="print">
            <a:extLst>
              <a:ext uri="{3D355E45-5930-4972-B8F8-3B2B4A053CF2}"/>
            </a:extLst>
          </a:blip>
          <a:stretch>
            <a:fillRect/>
          </a:stretch>
        </p:blipFill>
        <p:spPr>
          <a:xfrm>
            <a:off x="7079743" y="1466850"/>
            <a:ext cx="885825" cy="276225"/>
          </a:xfrm>
          <a:prstGeom prst="rect">
            <a:avLst/>
          </a:prstGeom>
        </p:spPr>
      </p:pic>
      <p:pic>
        <p:nvPicPr>
          <p:cNvPr id="156" name="4C03049C-8613-400B-25A7-40756542DCE3"/>
          <p:cNvPicPr>
            <a:picLocks noChangeAspect="1"/>
          </p:cNvPicPr>
          <p:nvPr/>
        </p:nvPicPr>
        <p:blipFill>
          <a:blip r:embed="rId10" cstate="print">
            <a:extLst>
              <a:ext uri="{38FEBD9D-874B-4A56-FA7D-82CE166B231D}"/>
            </a:extLst>
          </a:blip>
          <a:stretch>
            <a:fillRect/>
          </a:stretch>
        </p:blipFill>
        <p:spPr>
          <a:xfrm>
            <a:off x="7957567" y="1466850"/>
            <a:ext cx="1266825" cy="276225"/>
          </a:xfrm>
          <a:prstGeom prst="rect">
            <a:avLst/>
          </a:prstGeom>
        </p:spPr>
      </p:pic>
      <p:pic>
        <p:nvPicPr>
          <p:cNvPr id="157" name="A66DC637-400F-4CFB-F04B-042733C4A0A2"/>
          <p:cNvPicPr>
            <a:picLocks noChangeAspect="1"/>
          </p:cNvPicPr>
          <p:nvPr/>
        </p:nvPicPr>
        <p:blipFill>
          <a:blip r:embed="rId5" cstate="print">
            <a:extLst>
              <a:ext uri="{EFACA850-E353-4CD0-2238-0630C89655AC}"/>
            </a:extLst>
          </a:blip>
          <a:stretch>
            <a:fillRect/>
          </a:stretch>
        </p:blipFill>
        <p:spPr>
          <a:xfrm>
            <a:off x="9211818" y="1466850"/>
            <a:ext cx="133350" cy="276225"/>
          </a:xfrm>
          <a:prstGeom prst="rect">
            <a:avLst/>
          </a:prstGeom>
        </p:spPr>
      </p:pic>
      <p:pic>
        <p:nvPicPr>
          <p:cNvPr id="158" name="65796BB7-6EFD-4907-478E-740394930AFD"/>
          <p:cNvPicPr>
            <a:picLocks noChangeAspect="1"/>
          </p:cNvPicPr>
          <p:nvPr/>
        </p:nvPicPr>
        <p:blipFill>
          <a:blip r:embed="rId11" cstate="print">
            <a:extLst>
              <a:ext uri="{025485A4-A567-4A82-DCEC-D60FC21DFEBD}"/>
            </a:extLst>
          </a:blip>
          <a:stretch>
            <a:fillRect/>
          </a:stretch>
        </p:blipFill>
        <p:spPr>
          <a:xfrm>
            <a:off x="9336786" y="1466850"/>
            <a:ext cx="504825" cy="276225"/>
          </a:xfrm>
          <a:prstGeom prst="rect">
            <a:avLst/>
          </a:prstGeom>
        </p:spPr>
      </p:pic>
    </p:spTree>
    <p:extLst>
      <p:ext uri="{AC094A5D-30A5-45F4-0B1E-7EA5E7B6930E}"/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30C421B2-88A3-47CE-C4E6-21D654237EF6"/>
          <p:cNvPicPr>
            <a:picLocks noChangeAspect="1"/>
          </p:cNvPicPr>
          <p:nvPr/>
        </p:nvPicPr>
        <p:blipFill>
          <a:blip r:embed="rId2" cstate="print">
            <a:extLst>
              <a:ext uri="{F5F5F3A3-3132-4DCA-C105-5F8E6E53083F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0" name="83B4A7C8-071C-4C69-CA6F-FD2230FAE1A6"/>
          <p:cNvPicPr>
            <a:picLocks noChangeAspect="1"/>
          </p:cNvPicPr>
          <p:nvPr/>
        </p:nvPicPr>
        <p:blipFill>
          <a:blip r:embed="rId3" cstate="print">
            <a:extLst>
              <a:ext uri="{3CE67B55-11A1-4F14-9D45-83B1C8E7F4E2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61" name="TextBox161"/>
          <p:cNvSpPr txBox="1"/>
          <p:nvPr/>
        </p:nvSpPr>
        <p:spPr>
          <a:xfrm>
            <a:off x="647778" y="180250"/>
            <a:ext cx="10337800" cy="5435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63324" marR="0" indent="0" eaLnBrk="0">
              <a:lnSpc>
                <a:spcPct val="87000"/>
              </a:lnSpc>
            </a:pPr>
            <a:r>
              <a:rPr lang="en-US" altLang="zh-CN" sz="3200" kern="0" spc="-29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FREQUENTLY</a:t>
            </a:r>
            <a:r>
              <a:rPr lang="en-US" altLang="zh-CN" sz="32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2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USED</a:t>
            </a:r>
            <a:r>
              <a:rPr lang="en-US" altLang="zh-CN" sz="32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5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32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7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FROM</a:t>
            </a:r>
            <a:r>
              <a:rPr lang="en-US" altLang="zh-CN" sz="3200" kern="0" spc="-2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3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</a:t>
            </a:r>
            <a:r>
              <a:rPr lang="en-US" altLang="zh-CN" sz="32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4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</a:p>
          <a:p>
            <a:pPr marL="0" marR="0" indent="0" eaLnBrk="0">
              <a:lnSpc>
                <a:spcPct val="87000"/>
              </a:lnSpc>
              <a:spcBef>
                <a:spcPts val="582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2000" b="1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6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countTestCases()</a:t>
            </a:r>
            <a:r>
              <a:rPr lang="en-US" altLang="zh-CN" sz="2000" b="1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Counts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number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cases.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TestResult</a:t>
            </a:r>
            <a:r>
              <a:rPr lang="en-US" altLang="zh-CN" sz="2000" b="1" kern="0" spc="-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createResult()</a:t>
            </a:r>
            <a:r>
              <a:rPr lang="en-US" altLang="zh-CN" sz="2000" b="1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Creates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default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TestResult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object.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2000" b="1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getName()</a:t>
            </a:r>
            <a:r>
              <a:rPr lang="en-US" altLang="zh-CN" sz="2000" b="1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Gets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TestCase.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TestResult</a:t>
            </a:r>
            <a:r>
              <a:rPr lang="en-US" altLang="zh-CN" sz="2000" b="1" kern="0" spc="-2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run()</a:t>
            </a:r>
            <a:r>
              <a:rPr lang="en-US" altLang="zh-CN" sz="2000" b="1" kern="0" spc="2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convenience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test.</a:t>
            </a:r>
          </a:p>
          <a:p>
            <a:pPr marL="0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run(TestResult</a:t>
            </a:r>
            <a:r>
              <a:rPr lang="en-US" altLang="zh-CN" sz="2000" b="1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result)</a:t>
            </a:r>
            <a:r>
              <a:rPr lang="en-US" altLang="zh-CN" sz="2000" b="1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Runs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collects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results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TestResult.</a:t>
            </a:r>
          </a:p>
          <a:p>
            <a:pPr marL="16" marR="0" indent="0" eaLnBrk="0">
              <a:lnSpc>
                <a:spcPct val="87000"/>
              </a:lnSpc>
              <a:spcBef>
                <a:spcPts val="195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setName(String</a:t>
            </a:r>
            <a:r>
              <a:rPr lang="en-US" altLang="zh-CN" sz="2000" b="1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name)</a:t>
            </a:r>
            <a:r>
              <a:rPr lang="en-US" altLang="zh-CN" sz="2000" b="1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Sets</a:t>
            </a:r>
            <a:r>
              <a:rPr lang="en-US" altLang="zh-CN" sz="20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TestCase.</a:t>
            </a:r>
          </a:p>
          <a:p>
            <a:pPr marL="0" marR="0" indent="0" eaLnBrk="0">
              <a:lnSpc>
                <a:spcPct val="87000"/>
              </a:lnSpc>
              <a:spcBef>
                <a:spcPts val="1964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setUp()</a:t>
            </a:r>
            <a:r>
              <a:rPr lang="en-US" altLang="zh-CN" sz="2000" b="1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Sets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up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fixture,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example,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open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database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connection.</a:t>
            </a:r>
          </a:p>
          <a:p>
            <a:pPr marL="0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tearDown()</a:t>
            </a:r>
            <a:r>
              <a:rPr lang="en-US" altLang="zh-CN" sz="2000" b="1" kern="0" spc="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Tears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down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fixture,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example,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close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database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connection.</a:t>
            </a:r>
          </a:p>
          <a:p>
            <a:pPr marL="16" marR="0" indent="0" eaLnBrk="0">
              <a:lnSpc>
                <a:spcPct val="87000"/>
              </a:lnSpc>
              <a:spcBef>
                <a:spcPts val="195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2000" b="1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toString()</a:t>
            </a:r>
            <a:r>
              <a:rPr lang="en-US" altLang="zh-CN" sz="2000" b="1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Returns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20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representation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case.</a:t>
            </a:r>
          </a:p>
        </p:txBody>
      </p:sp>
    </p:spTree>
    <p:extLst>
      <p:ext uri="{1EFCFBA9-685F-4871-7E9C-9678A87A5A10}"/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1DD98A3E-98EF-4450-5D1A-2BEA3B78D875"/>
          <p:cNvPicPr>
            <a:picLocks noChangeAspect="1"/>
          </p:cNvPicPr>
          <p:nvPr/>
        </p:nvPicPr>
        <p:blipFill>
          <a:blip r:embed="rId2" cstate="print">
            <a:extLst>
              <a:ext uri="{BAD83803-3F3E-4700-F0D3-CBEF301298A6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3" name="74990A0B-C8CD-4CD0-7499-78DE5AA1DEB3"/>
          <p:cNvPicPr>
            <a:picLocks noChangeAspect="1"/>
          </p:cNvPicPr>
          <p:nvPr/>
        </p:nvPicPr>
        <p:blipFill>
          <a:blip r:embed="rId3" cstate="print">
            <a:extLst>
              <a:ext uri="{E85FCE10-679C-44E4-A968-8F81D23AEE2F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164" name="5072A35B-5D1B-4501-D200-98CD930DA0C8"/>
          <p:cNvPicPr>
            <a:picLocks noChangeAspect="1"/>
          </p:cNvPicPr>
          <p:nvPr/>
        </p:nvPicPr>
        <p:blipFill>
          <a:blip r:embed="rId4" cstate="print">
            <a:extLst>
              <a:ext uri="{87694E36-D4FC-451A-176C-95B66AF8BA45}"/>
            </a:extLst>
          </a:blip>
          <a:stretch>
            <a:fillRect/>
          </a:stretch>
        </p:blipFill>
        <p:spPr>
          <a:xfrm>
            <a:off x="2508123" y="1857375"/>
            <a:ext cx="790575" cy="238125"/>
          </a:xfrm>
          <a:prstGeom prst="rect">
            <a:avLst/>
          </a:prstGeom>
        </p:spPr>
      </p:pic>
      <p:pic>
        <p:nvPicPr>
          <p:cNvPr id="165" name="CD8CEE9C-99A6-4FC1-A7B3-6659A339CC2D"/>
          <p:cNvPicPr>
            <a:picLocks noChangeAspect="1"/>
          </p:cNvPicPr>
          <p:nvPr/>
        </p:nvPicPr>
        <p:blipFill>
          <a:blip r:embed="rId5" cstate="print">
            <a:extLst>
              <a:ext uri="{F514E7C4-1FF9-409B-E5B0-4CA443220D08}"/>
            </a:extLst>
          </a:blip>
          <a:stretch>
            <a:fillRect/>
          </a:stretch>
        </p:blipFill>
        <p:spPr>
          <a:xfrm>
            <a:off x="3286887" y="1857375"/>
            <a:ext cx="114300" cy="238125"/>
          </a:xfrm>
          <a:prstGeom prst="rect">
            <a:avLst/>
          </a:prstGeom>
        </p:spPr>
      </p:pic>
      <p:sp>
        <p:nvSpPr>
          <p:cNvPr id="166" name="TextBox166"/>
          <p:cNvSpPr txBox="1"/>
          <p:nvPr/>
        </p:nvSpPr>
        <p:spPr>
          <a:xfrm>
            <a:off x="298466" y="918994"/>
            <a:ext cx="7772400" cy="5816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08" marR="5113655" indent="0" eaLnBrk="0">
              <a:lnSpc>
                <a:spcPct val="98000"/>
              </a:lnSpc>
            </a:pP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550" b="1" kern="0" spc="6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org.junit.Before;</a:t>
            </a:r>
            <a:r>
              <a:rPr lang="en-US" altLang="zh-CN" sz="1550" b="1" kern="0" spc="25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550" b="1" kern="0" spc="6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org.junit.Test;</a:t>
            </a:r>
          </a:p>
          <a:p>
            <a:pPr marL="0" marR="0" indent="0" eaLnBrk="0">
              <a:lnSpc>
                <a:spcPct val="89000"/>
              </a:lnSpc>
              <a:spcBef>
                <a:spcPts val="346"/>
              </a:spcBef>
            </a:pP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550" b="1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550" b="1" kern="0" spc="8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TestJunit</a:t>
            </a:r>
            <a:r>
              <a:rPr lang="en-US" altLang="zh-CN" sz="1550" b="1" kern="0" spc="14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extends</a:t>
            </a:r>
            <a:r>
              <a:rPr lang="en-US" altLang="zh-CN" sz="1550" b="1" kern="0" spc="6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</a:t>
            </a:r>
            <a:r>
              <a:rPr lang="en-US" altLang="zh-CN" sz="1550" b="1" kern="0" spc="1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33756" marR="4559528" indent="0" eaLnBrk="0">
              <a:lnSpc>
                <a:spcPct val="88000"/>
              </a:lnSpc>
              <a:spcBef>
                <a:spcPts val="333"/>
              </a:spcBef>
            </a:pP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protected</a:t>
            </a:r>
            <a:r>
              <a:rPr lang="en-US" altLang="zh-CN" sz="1550" b="1" kern="0" spc="10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double</a:t>
            </a:r>
            <a:r>
              <a:rPr lang="en-US" altLang="zh-CN" sz="1550" b="1" kern="0" spc="5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fValue1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  <a:r>
              <a:rPr lang="en-US" altLang="zh-CN" sz="1550" b="1" kern="0" spc="16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protected</a:t>
            </a:r>
            <a:r>
              <a:rPr lang="en-US" altLang="zh-CN" sz="1550" b="1" kern="0" spc="10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double</a:t>
            </a:r>
            <a:r>
              <a:rPr lang="en-US" altLang="zh-CN" sz="1550" b="1" kern="0" spc="5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fValue2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  <a:r>
              <a:rPr lang="en-US" altLang="zh-CN" sz="1875" kern="0" spc="448" noProof="0" dirty="0"/>
              <a:t> </a:t>
            </a:r>
          </a:p>
          <a:p>
            <a:pPr marL="209532" marR="0" indent="0" eaLnBrk="0">
              <a:lnSpc>
                <a:spcPct val="89000"/>
              </a:lnSpc>
              <a:spcBef>
                <a:spcPts val="334"/>
              </a:spcBef>
            </a:pPr>
            <a:r>
              <a:rPr lang="en-US" altLang="zh-CN" sz="1550" kern="0" spc="-15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</a:t>
            </a:r>
          </a:p>
          <a:p>
            <a:pPr marL="333756" marR="0" indent="0" eaLnBrk="0">
              <a:lnSpc>
                <a:spcPct val="89000"/>
              </a:lnSpc>
              <a:spcBef>
                <a:spcPts val="333"/>
              </a:spcBef>
            </a:pP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550" b="1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550" b="1" kern="0" spc="8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setUp()</a:t>
            </a:r>
            <a:r>
              <a:rPr lang="en-US" altLang="zh-CN" sz="1550" b="1" kern="0" spc="1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653729" marR="4113911" indent="-100307" eaLnBrk="0">
              <a:lnSpc>
                <a:spcPct val="98000"/>
              </a:lnSpc>
              <a:spcBef>
                <a:spcPts val="331"/>
              </a:spcBef>
            </a:pP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55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"setup"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550" i="1" kern="0" spc="5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fValue1</a:t>
            </a: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550" kern="0" spc="1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8.0;</a:t>
            </a:r>
          </a:p>
          <a:p>
            <a:pPr marL="342709" marR="5559273" indent="311020" eaLnBrk="0">
              <a:lnSpc>
                <a:spcPct val="95000"/>
              </a:lnSpc>
              <a:spcBef>
                <a:spcPts val="65"/>
              </a:spcBef>
            </a:pPr>
            <a:r>
              <a:rPr lang="en-US" altLang="zh-CN" sz="155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fValue2</a:t>
            </a: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550" kern="0" spc="1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9.0;</a:t>
            </a:r>
            <a:r>
              <a:rPr lang="en-US" altLang="zh-CN" sz="1875" kern="0" spc="448" noProof="0" dirty="0"/>
              <a:t> </a:t>
            </a:r>
            <a:r>
              <a:rPr lang="en-US" altLang="zh-CN" sz="155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209532" marR="0" indent="0" eaLnBrk="0">
              <a:lnSpc>
                <a:spcPct val="89000"/>
              </a:lnSpc>
              <a:spcBef>
                <a:spcPts val="338"/>
              </a:spcBef>
            </a:pPr>
            <a:r>
              <a:rPr lang="en-US" altLang="zh-CN" sz="1550" kern="0" spc="-6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</a:p>
          <a:p>
            <a:pPr marL="333756" marR="0" indent="0" eaLnBrk="0">
              <a:lnSpc>
                <a:spcPct val="89000"/>
              </a:lnSpc>
              <a:spcBef>
                <a:spcPts val="331"/>
              </a:spcBef>
            </a:pP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550" b="1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550" b="1" kern="0" spc="7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testCaseAdd()</a:t>
            </a:r>
            <a:r>
              <a:rPr lang="en-US" altLang="zh-CN" sz="1550" b="1" kern="0" spc="13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665080" marR="0" indent="0" eaLnBrk="0">
              <a:lnSpc>
                <a:spcPct val="89000"/>
              </a:lnSpc>
              <a:spcBef>
                <a:spcPts val="335"/>
              </a:spcBef>
            </a:pPr>
            <a:r>
              <a:rPr lang="en-US" altLang="zh-CN" sz="1550" kern="0" spc="0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//count</a:t>
            </a:r>
            <a:r>
              <a:rPr lang="en-US" altLang="zh-CN" sz="1550" kern="0" spc="16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1550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number</a:t>
            </a:r>
            <a:r>
              <a:rPr lang="en-US" altLang="zh-CN" sz="1550" kern="0" spc="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1550" kern="0" spc="8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1550" kern="0" spc="15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cases</a:t>
            </a:r>
          </a:p>
          <a:p>
            <a:pPr marL="664674" marR="0" indent="0" eaLnBrk="0">
              <a:lnSpc>
                <a:spcPct val="89000"/>
              </a:lnSpc>
              <a:spcBef>
                <a:spcPts val="334"/>
              </a:spcBef>
            </a:pP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55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"No</a:t>
            </a:r>
            <a:r>
              <a:rPr lang="en-US" altLang="zh-CN" sz="1550" i="1" kern="0" spc="39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1550" i="1" kern="0" spc="9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1550" i="1" kern="0" spc="8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-25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1550" i="1" kern="0" spc="3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550" i="1" kern="0" spc="6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+</a:t>
            </a:r>
            <a:r>
              <a:rPr lang="en-US" altLang="zh-CN" sz="1550" i="1" kern="0" spc="5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i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1550" b="1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.countTestCases());</a:t>
            </a:r>
          </a:p>
          <a:p>
            <a:pPr marL="665080" marR="0" indent="0" eaLnBrk="0">
              <a:lnSpc>
                <a:spcPct val="89000"/>
              </a:lnSpc>
              <a:spcBef>
                <a:spcPts val="332"/>
              </a:spcBef>
            </a:pPr>
            <a:r>
              <a:rPr lang="en-US" altLang="zh-CN" sz="1550" kern="0" spc="0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//test</a:t>
            </a:r>
            <a:r>
              <a:rPr lang="en-US" altLang="zh-CN" sz="1550" kern="0" spc="2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-30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getName</a:t>
            </a:r>
          </a:p>
          <a:p>
            <a:pPr marL="664674" marR="2001393" indent="0" eaLnBrk="0">
              <a:lnSpc>
                <a:spcPct val="98000"/>
              </a:lnSpc>
              <a:spcBef>
                <a:spcPts val="334"/>
              </a:spcBef>
            </a:pP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1550" kern="0" spc="1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-8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name=</a:t>
            </a:r>
            <a:r>
              <a:rPr lang="en-US" altLang="zh-CN" sz="1550" kern="0" spc="3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.getName();</a:t>
            </a:r>
            <a:r>
              <a:rPr lang="en-US" altLang="zh-CN" sz="1550" b="1" kern="0" spc="173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55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"Test</a:t>
            </a:r>
            <a:r>
              <a:rPr lang="en-US" altLang="zh-CN" sz="1550" i="1" kern="0" spc="47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-25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1550" i="1" kern="0" spc="3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-125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</a:t>
            </a:r>
            <a:r>
              <a:rPr lang="en-US" altLang="zh-CN" sz="1550" i="1" kern="0" spc="3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550" i="1" kern="0" spc="6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+</a:t>
            </a:r>
            <a:r>
              <a:rPr lang="en-US" altLang="zh-CN" sz="1550" i="1" kern="0" spc="4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name);</a:t>
            </a:r>
          </a:p>
          <a:p>
            <a:pPr marL="665080" marR="0" indent="0" eaLnBrk="0">
              <a:lnSpc>
                <a:spcPct val="89000"/>
              </a:lnSpc>
              <a:spcBef>
                <a:spcPts val="350"/>
              </a:spcBef>
            </a:pPr>
            <a:r>
              <a:rPr lang="en-US" altLang="zh-CN" sz="1550" kern="0" spc="0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//test</a:t>
            </a:r>
            <a:r>
              <a:rPr lang="en-US" altLang="zh-CN" sz="1550" kern="0" spc="2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-15" baseline="0" noProof="0" dirty="0">
                <a:solidFill>
                  <a:srgbClr val="3F7F5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setName</a:t>
            </a:r>
          </a:p>
          <a:p>
            <a:pPr marL="664674" marR="3668649" indent="-5067" eaLnBrk="0">
              <a:lnSpc>
                <a:spcPct val="98000"/>
              </a:lnSpc>
              <a:spcBef>
                <a:spcPts val="333"/>
              </a:spcBef>
            </a:pP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.setName(</a:t>
            </a:r>
            <a:r>
              <a:rPr lang="en-US" altLang="zh-CN" sz="1550" b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"testCaseAddNew"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550" b="1" kern="0" spc="13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1550" kern="0" spc="15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kern="0" spc="-12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newName=</a:t>
            </a:r>
            <a:r>
              <a:rPr lang="en-US" altLang="zh-CN" sz="155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155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.getName();</a:t>
            </a:r>
          </a:p>
          <a:p>
            <a:pPr marL="662850" marR="778763" indent="0" eaLnBrk="0">
              <a:lnSpc>
                <a:spcPct val="86000"/>
              </a:lnSpc>
              <a:spcBef>
                <a:spcPts val="345"/>
              </a:spcBef>
            </a:pP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55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"Updated</a:t>
            </a:r>
            <a:r>
              <a:rPr lang="en-US" altLang="zh-CN" sz="1550" i="1" kern="0" spc="45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1550" i="1" kern="0" spc="8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-25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1550" i="1" kern="0" spc="3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-125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</a:t>
            </a:r>
            <a:r>
              <a:rPr lang="en-US" altLang="zh-CN" sz="1550" i="1" kern="0" spc="3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550" i="1" kern="0" spc="6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+</a:t>
            </a:r>
            <a:r>
              <a:rPr lang="en-US" altLang="zh-CN" sz="1550" i="1" kern="0" spc="4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newName);</a:t>
            </a:r>
            <a:r>
              <a:rPr lang="en-US" altLang="zh-CN" sz="1550" i="1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assertEquals(5.0,</a:t>
            </a:r>
            <a:r>
              <a:rPr lang="en-US" altLang="zh-CN" sz="1550" i="1" kern="0" spc="28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55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fValue1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+</a:t>
            </a:r>
            <a:r>
              <a:rPr lang="en-US" altLang="zh-CN" sz="155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fValue2</a:t>
            </a:r>
            <a:r>
              <a:rPr lang="en-US" altLang="zh-CN" sz="155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950" kern="0" spc="352" noProof="0" dirty="0"/>
              <a:t> </a:t>
            </a:r>
          </a:p>
          <a:p>
            <a:pPr marL="342674" marR="0" indent="0" eaLnBrk="0">
              <a:lnSpc>
                <a:spcPct val="89000"/>
              </a:lnSpc>
              <a:spcBef>
                <a:spcPts val="362"/>
              </a:spcBef>
            </a:pPr>
            <a:r>
              <a:rPr lang="en-US" altLang="zh-CN" sz="155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}}</a:t>
            </a:r>
          </a:p>
        </p:txBody>
      </p:sp>
      <p:pic>
        <p:nvPicPr>
          <p:cNvPr id="167" name="78C54748-34F0-46F2-F900-784A34CA28F4"/>
          <p:cNvPicPr>
            <a:picLocks noChangeAspect="1"/>
          </p:cNvPicPr>
          <p:nvPr/>
        </p:nvPicPr>
        <p:blipFill>
          <a:blip r:embed="rId6" cstate="print">
            <a:extLst>
              <a:ext uri="{9EF8F579-38DF-4A31-A345-374054EC0717}"/>
            </a:extLst>
          </a:blip>
          <a:stretch>
            <a:fillRect/>
          </a:stretch>
        </p:blipFill>
        <p:spPr>
          <a:xfrm>
            <a:off x="3396615" y="1857375"/>
            <a:ext cx="123825" cy="238125"/>
          </a:xfrm>
          <a:prstGeom prst="rect">
            <a:avLst/>
          </a:prstGeom>
        </p:spPr>
      </p:pic>
      <p:pic>
        <p:nvPicPr>
          <p:cNvPr id="168" name="997A26B4-E5AA-404A-E7DC-ECAED09BE8FD"/>
          <p:cNvPicPr>
            <a:picLocks noChangeAspect="1"/>
          </p:cNvPicPr>
          <p:nvPr/>
        </p:nvPicPr>
        <p:blipFill>
          <a:blip r:embed="rId7" cstate="print">
            <a:extLst>
              <a:ext uri="{B93726DE-E134-4669-E3CF-D24600CF75EA}"/>
            </a:extLst>
          </a:blip>
          <a:stretch>
            <a:fillRect/>
          </a:stretch>
        </p:blipFill>
        <p:spPr>
          <a:xfrm>
            <a:off x="1730883" y="3076575"/>
            <a:ext cx="676275" cy="238125"/>
          </a:xfrm>
          <a:prstGeom prst="rect">
            <a:avLst/>
          </a:prstGeom>
        </p:spPr>
      </p:pic>
      <p:pic>
        <p:nvPicPr>
          <p:cNvPr id="169" name="50E845BE-D451-4579-BFBA-F6F83F840C2C"/>
          <p:cNvPicPr>
            <a:picLocks noChangeAspect="1"/>
          </p:cNvPicPr>
          <p:nvPr/>
        </p:nvPicPr>
        <p:blipFill>
          <a:blip r:embed="rId8" cstate="print">
            <a:extLst>
              <a:ext uri="{FAC23CA7-10AB-4DC2-A2CD-48F35BA38A7A}"/>
            </a:extLst>
          </a:blip>
          <a:stretch>
            <a:fillRect/>
          </a:stretch>
        </p:blipFill>
        <p:spPr>
          <a:xfrm>
            <a:off x="952132" y="3076575"/>
            <a:ext cx="790575" cy="238125"/>
          </a:xfrm>
          <a:prstGeom prst="rect">
            <a:avLst/>
          </a:prstGeom>
        </p:spPr>
      </p:pic>
      <p:pic>
        <p:nvPicPr>
          <p:cNvPr id="170" name="D9494B0C-620B-4F22-D878-0AAC22143210"/>
          <p:cNvPicPr>
            <a:picLocks noChangeAspect="1"/>
          </p:cNvPicPr>
          <p:nvPr/>
        </p:nvPicPr>
        <p:blipFill>
          <a:blip r:embed="rId6" cstate="print">
            <a:extLst>
              <a:ext uri="{64122C61-3E67-4FE0-4017-DE48560506CB}"/>
            </a:extLst>
          </a:blip>
          <a:stretch>
            <a:fillRect/>
          </a:stretch>
        </p:blipFill>
        <p:spPr>
          <a:xfrm>
            <a:off x="2396871" y="3076575"/>
            <a:ext cx="123825" cy="238125"/>
          </a:xfrm>
          <a:prstGeom prst="rect">
            <a:avLst/>
          </a:prstGeom>
        </p:spPr>
      </p:pic>
      <p:graphicFrame>
        <p:nvGraphicFramePr>
          <p:cNvPr id="171" name="Table171"/>
          <p:cNvGraphicFramePr>
            <a:graphicFrameLocks noGrp="1"/>
          </p:cNvGraphicFramePr>
          <p:nvPr/>
        </p:nvGraphicFramePr>
        <p:xfrm>
          <a:off x="298487" y="180250"/>
          <a:ext cx="9353601" cy="719213"/>
        </p:xfrm>
        <a:graphic>
          <a:graphicData uri="http://schemas.openxmlformats.org/drawingml/2006/table">
            <a:tbl>
              <a:tblPr firstRow="1" bandRow="1"/>
              <a:tblGrid>
                <a:gridCol w="4039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13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865">
                <a:tc>
                  <a:txBody>
                    <a:bodyPr/>
                    <a:lstStyle/>
                    <a:p>
                      <a:pPr marL="0" marR="0" indent="0" eaLnBrk="0">
                        <a:lnSpc>
                          <a:spcPct val="89000"/>
                        </a:lnSpc>
                      </a:pPr>
                      <a:r>
                        <a:rPr lang="en-US" altLang="zh-CN" sz="1550" b="1" kern="0" spc="-45" baseline="0" noProof="0" dirty="0">
                          <a:solidFill>
                            <a:srgbClr val="7F0055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package</a:t>
                      </a:r>
                      <a:r>
                        <a:rPr lang="en-US" altLang="zh-CN" sz="1550" b="1" kern="0" spc="44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50" b="1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TestSamples;</a:t>
                      </a:r>
                    </a:p>
                    <a:p>
                      <a:pPr marL="587" marR="0" indent="0" eaLnBrk="0">
                        <a:lnSpc>
                          <a:spcPct val="89000"/>
                        </a:lnSpc>
                        <a:spcBef>
                          <a:spcPts val="2258"/>
                        </a:spcBef>
                      </a:pPr>
                      <a:r>
                        <a:rPr lang="en-US" altLang="zh-CN" sz="1550" b="1" kern="0" spc="0" baseline="0" noProof="0" dirty="0">
                          <a:solidFill>
                            <a:srgbClr val="7F0055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import</a:t>
                      </a:r>
                      <a:r>
                        <a:rPr lang="en-US" altLang="zh-CN" sz="1550" b="1" kern="0" spc="70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1550" b="1" kern="0" spc="0" baseline="0" noProof="0" dirty="0">
                          <a:solidFill>
                            <a:srgbClr val="000000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junit.framework.TestCase;</a:t>
                      </a:r>
                    </a:p>
                  </a:txBody>
                  <a:tcPr marL="0" marR="0" marT="6616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496235" marR="0" indent="0" eaLnBrk="0">
                        <a:lnSpc>
                          <a:spcPct val="87000"/>
                        </a:lnSpc>
                      </a:pPr>
                      <a:r>
                        <a:rPr lang="en-US" altLang="zh-CN" sz="3200" kern="0" spc="-345" baseline="0" noProof="0" dirty="0">
                          <a:solidFill>
                            <a:srgbClr val="A85229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TESTCASE</a:t>
                      </a:r>
                      <a:r>
                        <a:rPr lang="en-US" altLang="zh-CN" sz="3200" kern="0" spc="-135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400" baseline="0" noProof="0" dirty="0">
                          <a:solidFill>
                            <a:srgbClr val="A85229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CLASS</a:t>
                      </a:r>
                      <a:r>
                        <a:rPr lang="en-US" altLang="zh-CN" sz="3200" kern="0" spc="-110" noProof="0" dirty="0"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altLang="zh-CN" sz="3200" kern="0" spc="-225" baseline="0" noProof="0" dirty="0">
                          <a:solidFill>
                            <a:srgbClr val="A85229"/>
                          </a:solidFill>
                          <a:latin typeface="Arial" pitchFamily="34" charset="0"/>
                          <a:ea typeface="Arial" pitchFamily="34" charset="0"/>
                          <a:cs typeface="Arial" pitchFamily="34" charset="0"/>
                        </a:rPr>
                        <a:t>EXAMPLE</a:t>
                      </a:r>
                    </a:p>
                  </a:txBody>
                  <a:tcPr marL="0" marR="0" marT="0" marB="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72" name="70185428-13C5-40B9-74A7-96D5BDF03EF8"/>
          <p:cNvPicPr>
            <a:picLocks noChangeAspect="1"/>
          </p:cNvPicPr>
          <p:nvPr/>
        </p:nvPicPr>
        <p:blipFill>
          <a:blip r:embed="rId9" cstate="print">
            <a:extLst>
              <a:ext uri="{1B86363E-BDFB-47F3-9FBB-4AD2896A12C7}"/>
            </a:extLst>
          </a:blip>
          <a:stretch>
            <a:fillRect/>
          </a:stretch>
        </p:blipFill>
        <p:spPr>
          <a:xfrm>
            <a:off x="3841623" y="6238875"/>
            <a:ext cx="790575" cy="247650"/>
          </a:xfrm>
          <a:prstGeom prst="rect">
            <a:avLst/>
          </a:prstGeom>
        </p:spPr>
      </p:pic>
      <p:pic>
        <p:nvPicPr>
          <p:cNvPr id="173" name="990B423F-BEE7-4F89-4C97-6D1DFA9B5AB8"/>
          <p:cNvPicPr>
            <a:picLocks noChangeAspect="1"/>
          </p:cNvPicPr>
          <p:nvPr/>
        </p:nvPicPr>
        <p:blipFill>
          <a:blip r:embed="rId10" cstate="print">
            <a:extLst>
              <a:ext uri="{42346C31-7D92-48BC-1D7C-BC397EB0E868}"/>
            </a:extLst>
          </a:blip>
          <a:stretch>
            <a:fillRect/>
          </a:stretch>
        </p:blipFill>
        <p:spPr>
          <a:xfrm>
            <a:off x="4620387" y="6238875"/>
            <a:ext cx="228600" cy="247650"/>
          </a:xfrm>
          <a:prstGeom prst="rect">
            <a:avLst/>
          </a:prstGeom>
        </p:spPr>
      </p:pic>
      <p:pic>
        <p:nvPicPr>
          <p:cNvPr id="174" name="B7EAF0D3-1975-4A7D-E65A-4B9CB11EBC49"/>
          <p:cNvPicPr>
            <a:picLocks noChangeAspect="1"/>
          </p:cNvPicPr>
          <p:nvPr/>
        </p:nvPicPr>
        <p:blipFill>
          <a:blip r:embed="rId11" cstate="print">
            <a:extLst>
              <a:ext uri="{570DC288-00BA-4590-8941-5093766E6440}"/>
            </a:extLst>
          </a:blip>
          <a:stretch>
            <a:fillRect/>
          </a:stretch>
        </p:blipFill>
        <p:spPr>
          <a:xfrm>
            <a:off x="4841368" y="6238875"/>
            <a:ext cx="114300" cy="247650"/>
          </a:xfrm>
          <a:prstGeom prst="rect">
            <a:avLst/>
          </a:prstGeom>
        </p:spPr>
      </p:pic>
    </p:spTree>
    <p:extLst>
      <p:ext uri="{8490C862-A214-4287-0285-EA32F21D2359}"/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4C77E0C4-A221-4C65-B82A-F27AC65C2FE0"/>
          <p:cNvPicPr>
            <a:picLocks noChangeAspect="1"/>
          </p:cNvPicPr>
          <p:nvPr/>
        </p:nvPicPr>
        <p:blipFill>
          <a:blip r:embed="rId2" cstate="print">
            <a:extLst>
              <a:ext uri="{15A8FD65-97F8-4D1B-F411-0C289674648F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6" name="66DBDA0A-A44B-4CCE-7A98-E73A6EAE7BDC"/>
          <p:cNvPicPr>
            <a:picLocks noChangeAspect="1"/>
          </p:cNvPicPr>
          <p:nvPr/>
        </p:nvPicPr>
        <p:blipFill>
          <a:blip r:embed="rId3" cstate="print">
            <a:extLst>
              <a:ext uri="{E76DB09C-F4D9-4CD8-6271-166687825A4A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177" name="E068CF3D-3FF6-4ADB-EBFE-C6825E3B61E9"/>
          <p:cNvPicPr>
            <a:picLocks noChangeAspect="1"/>
          </p:cNvPicPr>
          <p:nvPr/>
        </p:nvPicPr>
        <p:blipFill>
          <a:blip r:embed="rId4" cstate="print">
            <a:extLst>
              <a:ext uri="{16C39F88-FC9E-449F-AC7A-1A13C50EC9F4}"/>
            </a:extLst>
          </a:blip>
          <a:stretch>
            <a:fillRect/>
          </a:stretch>
        </p:blipFill>
        <p:spPr>
          <a:xfrm>
            <a:off x="5480304" y="2295525"/>
            <a:ext cx="1266825" cy="276225"/>
          </a:xfrm>
          <a:prstGeom prst="rect">
            <a:avLst/>
          </a:prstGeom>
        </p:spPr>
      </p:pic>
      <p:pic>
        <p:nvPicPr>
          <p:cNvPr id="178" name="98430790-5193-49FD-329E-5BD042305F36"/>
          <p:cNvPicPr>
            <a:picLocks noChangeAspect="1"/>
          </p:cNvPicPr>
          <p:nvPr/>
        </p:nvPicPr>
        <p:blipFill>
          <a:blip r:embed="rId5" cstate="print">
            <a:extLst>
              <a:ext uri="{DC286F7D-C381-4FFA-F5FD-D08A0AD9402A}"/>
            </a:extLst>
          </a:blip>
          <a:stretch>
            <a:fillRect/>
          </a:stretch>
        </p:blipFill>
        <p:spPr>
          <a:xfrm>
            <a:off x="7360920" y="2295525"/>
            <a:ext cx="266700" cy="276225"/>
          </a:xfrm>
          <a:prstGeom prst="rect">
            <a:avLst/>
          </a:prstGeom>
        </p:spPr>
      </p:pic>
      <p:pic>
        <p:nvPicPr>
          <p:cNvPr id="179" name="8B425AF4-1575-4E70-B8D5-DD65EBEA0B67"/>
          <p:cNvPicPr>
            <a:picLocks noChangeAspect="1"/>
          </p:cNvPicPr>
          <p:nvPr/>
        </p:nvPicPr>
        <p:blipFill>
          <a:blip r:embed="rId6" cstate="print">
            <a:extLst>
              <a:ext uri="{4E3DB508-B026-4819-0C32-F112A6D50559}"/>
            </a:extLst>
          </a:blip>
          <a:stretch>
            <a:fillRect/>
          </a:stretch>
        </p:blipFill>
        <p:spPr>
          <a:xfrm>
            <a:off x="6734556" y="2295525"/>
            <a:ext cx="628650" cy="276225"/>
          </a:xfrm>
          <a:prstGeom prst="rect">
            <a:avLst/>
          </a:prstGeom>
        </p:spPr>
      </p:pic>
      <p:sp>
        <p:nvSpPr>
          <p:cNvPr id="180" name="TextBox180"/>
          <p:cNvSpPr txBox="1"/>
          <p:nvPr/>
        </p:nvSpPr>
        <p:spPr>
          <a:xfrm>
            <a:off x="106985" y="146888"/>
            <a:ext cx="11798300" cy="6134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TestSamples;</a:t>
            </a:r>
          </a:p>
          <a:p>
            <a:pPr marL="686" marR="7541083" indent="0" eaLnBrk="0">
              <a:lnSpc>
                <a:spcPct val="95000"/>
              </a:lnSpc>
              <a:spcBef>
                <a:spcPts val="254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org.junit.runner.JUnitCore;</a:t>
            </a:r>
            <a:r>
              <a:rPr lang="en-US" altLang="zh-CN" sz="1800" b="1" kern="0" spc="3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org.junit.runner.Result;</a:t>
            </a:r>
          </a:p>
          <a:p>
            <a:pPr marL="686" marR="0" indent="0" eaLnBrk="0">
              <a:lnSpc>
                <a:spcPct val="87000"/>
              </a:lnSpc>
              <a:spcBef>
                <a:spcPts val="387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org.junit.runner.notification.Failure;</a:t>
            </a:r>
          </a:p>
          <a:p>
            <a:pPr marL="0" marR="0" indent="0" eaLnBrk="0">
              <a:lnSpc>
                <a:spcPct val="86000"/>
              </a:lnSpc>
              <a:spcBef>
                <a:spcPts val="2523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7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2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Main</a:t>
            </a:r>
            <a:r>
              <a:rPr lang="en-US" altLang="zh-CN" sz="1800" b="1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249936" marR="0" indent="0" eaLnBrk="0">
              <a:lnSpc>
                <a:spcPct val="86000"/>
              </a:lnSpc>
              <a:spcBef>
                <a:spcPts val="378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5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main(String[]</a:t>
            </a:r>
            <a:r>
              <a:rPr lang="en-US" altLang="zh-CN" sz="1800" b="1" kern="0" spc="2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args)</a:t>
            </a:r>
            <a:r>
              <a:rPr lang="en-US" altLang="zh-CN" sz="1800" b="1" kern="0" spc="10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754761" marR="0" indent="0" eaLnBrk="0">
              <a:lnSpc>
                <a:spcPct val="83000"/>
              </a:lnSpc>
              <a:spcBef>
                <a:spcPts val="55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1800" kern="0" spc="1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1800" kern="0" spc="19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5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JUnitCore.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runClasses(TestJunit.</a:t>
            </a:r>
            <a:r>
              <a:rPr lang="en-US" altLang="zh-CN" sz="1800" b="1" i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2175" kern="0" spc="438" noProof="0" dirty="0"/>
              <a:t> </a:t>
            </a:r>
          </a:p>
          <a:p>
            <a:pPr marL="735787" marR="0" indent="0" eaLnBrk="0">
              <a:lnSpc>
                <a:spcPct val="86000"/>
              </a:lnSpc>
              <a:spcBef>
                <a:spcPts val="361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1800" b="1" kern="0" spc="1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(Failure</a:t>
            </a:r>
            <a:r>
              <a:rPr lang="en-US" altLang="zh-CN" sz="1800" b="1" kern="0" spc="16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</a:t>
            </a:r>
            <a:r>
              <a:rPr lang="en-US" altLang="zh-CN" sz="1800" b="1" kern="0" spc="23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1800" b="1" kern="0" spc="7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result.getFailures())</a:t>
            </a:r>
            <a:r>
              <a:rPr lang="en-US" altLang="zh-CN" sz="1800" b="1" kern="0" spc="43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748132" marR="5659704" indent="376733" eaLnBrk="0">
              <a:lnSpc>
                <a:spcPct val="98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.println(failure.toString());</a:t>
            </a:r>
            <a:r>
              <a:rPr lang="en-US" altLang="zh-CN" sz="1800" i="1" kern="0" spc="98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41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.println(result.wasSuccessful());</a:t>
            </a:r>
          </a:p>
          <a:p>
            <a:pPr marL="10058" marR="11302950" indent="374904" eaLnBrk="0">
              <a:lnSpc>
                <a:spcPct val="95000"/>
              </a:lnSpc>
              <a:spcBef>
                <a:spcPts val="397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3268853" marR="0" indent="0" eaLnBrk="0">
              <a:lnSpc>
                <a:spcPct val="86000"/>
              </a:lnSpc>
              <a:spcBef>
                <a:spcPts val="1433"/>
              </a:spcBef>
            </a:pP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Output:</a:t>
            </a:r>
          </a:p>
          <a:p>
            <a:pPr marL="3274340" marR="0" indent="0" eaLnBrk="0">
              <a:lnSpc>
                <a:spcPct val="86000"/>
              </a:lnSpc>
              <a:spcBef>
                <a:spcPts val="470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1800" kern="0" spc="7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1800" kern="0" spc="4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22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</a:t>
            </a:r>
            <a:r>
              <a:rPr lang="en-US" altLang="zh-CN" sz="1800" kern="0" spc="5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4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testCaseAdd</a:t>
            </a:r>
          </a:p>
          <a:p>
            <a:pPr marL="3264738" marR="0" indent="0" eaLnBrk="0">
              <a:lnSpc>
                <a:spcPct val="98000"/>
              </a:lnSpc>
              <a:spcBef>
                <a:spcPts val="380"/>
              </a:spcBef>
            </a:pPr>
            <a:r>
              <a:rPr lang="en-US" altLang="zh-CN" sz="1800" kern="0" spc="-1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Updated</a:t>
            </a:r>
            <a:r>
              <a:rPr lang="en-US" altLang="zh-CN" sz="18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1800" kern="0" spc="9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7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1800" kern="0" spc="5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22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</a:t>
            </a:r>
            <a:r>
              <a:rPr lang="en-US" altLang="zh-CN" sz="1800" kern="0" spc="5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4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5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testCaseAddNew</a:t>
            </a:r>
            <a:r>
              <a:rPr lang="en-US" altLang="zh-CN" sz="1800" kern="0" spc="28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testCaseAddNew(TestSamples.TestJunit):</a:t>
            </a:r>
            <a:r>
              <a:rPr lang="en-US" altLang="zh-CN" sz="1800" kern="0" spc="38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expected:&lt;5.0&gt;</a:t>
            </a:r>
            <a:r>
              <a:rPr lang="en-US" altLang="zh-CN" sz="1800" kern="0" spc="18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but</a:t>
            </a:r>
            <a:r>
              <a:rPr lang="en-US" altLang="zh-CN" sz="1800" kern="0" spc="8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was:&lt;17.0&gt;</a:t>
            </a:r>
            <a:r>
              <a:rPr lang="en-US" altLang="zh-CN" sz="18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false</a:t>
            </a:r>
          </a:p>
        </p:txBody>
      </p:sp>
      <p:pic>
        <p:nvPicPr>
          <p:cNvPr id="181" name="F87309C6-F895-4550-D917-9B8CB94FD504"/>
          <p:cNvPicPr>
            <a:picLocks noChangeAspect="1"/>
          </p:cNvPicPr>
          <p:nvPr/>
        </p:nvPicPr>
        <p:blipFill>
          <a:blip r:embed="rId7" cstate="print">
            <a:extLst>
              <a:ext uri="{BFBD6B56-7BA8-4195-8298-1C7C4945AEE7}"/>
            </a:extLst>
          </a:blip>
          <a:stretch>
            <a:fillRect/>
          </a:stretch>
        </p:blipFill>
        <p:spPr>
          <a:xfrm>
            <a:off x="7612381" y="2295525"/>
            <a:ext cx="133350" cy="276225"/>
          </a:xfrm>
          <a:prstGeom prst="rect">
            <a:avLst/>
          </a:prstGeom>
        </p:spPr>
      </p:pic>
      <p:sp>
        <p:nvSpPr>
          <p:cNvPr id="182" name="TextBox182"/>
          <p:cNvSpPr txBox="1"/>
          <p:nvPr/>
        </p:nvSpPr>
        <p:spPr>
          <a:xfrm>
            <a:off x="3384999" y="4669104"/>
            <a:ext cx="2374900" cy="508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95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</a:t>
            </a:r>
            <a:r>
              <a:rPr lang="en-US" altLang="zh-CN" sz="1800" kern="0" spc="136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2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</a:t>
            </a:r>
            <a:r>
              <a:rPr lang="en-US" altLang="zh-CN" sz="1800" kern="0" spc="4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1800" kern="0" spc="9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1800" kern="0" spc="9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1800" kern="0" spc="4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5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</a:t>
            </a:r>
          </a:p>
        </p:txBody>
      </p:sp>
    </p:spTree>
    <p:extLst>
      <p:ext uri="{62E06C92-8973-4B20-FBA2-72B26382893B}"/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C98E02F0-8755-4C7F-418C-E3BBB1BBC351"/>
          <p:cNvPicPr>
            <a:picLocks noChangeAspect="1"/>
          </p:cNvPicPr>
          <p:nvPr/>
        </p:nvPicPr>
        <p:blipFill>
          <a:blip r:embed="rId2" cstate="print">
            <a:extLst>
              <a:ext uri="{7E56AF5E-8CBA-4EA7-D9ED-491C2F36090C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4" name="DE4B5529-9B96-4398-1F9E-D97806037B66"/>
          <p:cNvPicPr>
            <a:picLocks noChangeAspect="1"/>
          </p:cNvPicPr>
          <p:nvPr/>
        </p:nvPicPr>
        <p:blipFill>
          <a:blip r:embed="rId3" cstate="print">
            <a:extLst>
              <a:ext uri="{8FEF282E-F509-41A2-13B8-106B384BCC18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85" name="TextBox185"/>
          <p:cNvSpPr txBox="1"/>
          <p:nvPr/>
        </p:nvSpPr>
        <p:spPr>
          <a:xfrm>
            <a:off x="866624" y="115987"/>
            <a:ext cx="6946900" cy="1422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29463" marR="0" indent="0" eaLnBrk="0">
              <a:lnSpc>
                <a:spcPct val="87000"/>
              </a:lnSpc>
            </a:pPr>
            <a:r>
              <a:rPr lang="en-US" altLang="zh-CN" sz="32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32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9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TESTRESULT</a:t>
            </a:r>
          </a:p>
          <a:p>
            <a:pPr marL="0" marR="0" indent="0" eaLnBrk="0">
              <a:lnSpc>
                <a:spcPct val="87000"/>
              </a:lnSpc>
              <a:spcBef>
                <a:spcPts val="592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TestResult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collects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results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executing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case.</a:t>
            </a:r>
          </a:p>
        </p:txBody>
      </p:sp>
      <p:sp>
        <p:nvSpPr>
          <p:cNvPr id="186" name="TextBox186"/>
          <p:cNvSpPr txBox="1"/>
          <p:nvPr/>
        </p:nvSpPr>
        <p:spPr>
          <a:xfrm>
            <a:off x="861289" y="2280669"/>
            <a:ext cx="5105400" cy="762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b="1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TestResult</a:t>
            </a:r>
            <a:r>
              <a:rPr lang="en-US" altLang="zh-CN" sz="2000" b="1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</a:p>
          <a:p>
            <a:pPr marL="5335" marR="0" indent="0" eaLnBrk="0">
              <a:lnSpc>
                <a:spcPct val="87000"/>
              </a:lnSpc>
              <a:spcBef>
                <a:spcPts val="1964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declaration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org.junit.TestResult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class:</a:t>
            </a:r>
          </a:p>
        </p:txBody>
      </p:sp>
      <p:sp>
        <p:nvSpPr>
          <p:cNvPr id="187" name="TextBox187"/>
          <p:cNvSpPr txBox="1"/>
          <p:nvPr/>
        </p:nvSpPr>
        <p:spPr>
          <a:xfrm>
            <a:off x="866624" y="3789810"/>
            <a:ext cx="8674100" cy="762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6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anticipated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checked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assertions.</a:t>
            </a:r>
          </a:p>
          <a:p>
            <a:pPr marL="0" marR="0" indent="0" eaLnBrk="0">
              <a:lnSpc>
                <a:spcPct val="87000"/>
              </a:lnSpc>
              <a:spcBef>
                <a:spcPts val="196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Errors</a:t>
            </a:r>
            <a:r>
              <a:rPr lang="en-US" altLang="zh-CN" sz="20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unanticipated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problems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such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ArrayIndexOutOfBoundsException.</a:t>
            </a:r>
          </a:p>
        </p:txBody>
      </p:sp>
      <p:pic>
        <p:nvPicPr>
          <p:cNvPr id="188" name="19D82CE8-4E41-4729-3CB7-A7A53FB50328"/>
          <p:cNvPicPr>
            <a:picLocks noChangeAspect="1"/>
          </p:cNvPicPr>
          <p:nvPr/>
        </p:nvPicPr>
        <p:blipFill>
          <a:blip r:embed="rId4" cstate="print">
            <a:extLst>
              <a:ext uri="{EF23E0A0-027B-4CB0-0DF8-964BA479EFC8}"/>
            </a:extLst>
          </a:blip>
          <a:stretch>
            <a:fillRect/>
          </a:stretch>
        </p:blipFill>
        <p:spPr>
          <a:xfrm>
            <a:off x="6206236" y="2800350"/>
            <a:ext cx="762000" cy="276225"/>
          </a:xfrm>
          <a:prstGeom prst="rect">
            <a:avLst/>
          </a:prstGeom>
        </p:spPr>
      </p:pic>
      <p:pic>
        <p:nvPicPr>
          <p:cNvPr id="189" name="2BD83BC7-A162-4786-43EE-18AD5CA79EBF"/>
          <p:cNvPicPr>
            <a:picLocks noChangeAspect="1"/>
          </p:cNvPicPr>
          <p:nvPr/>
        </p:nvPicPr>
        <p:blipFill>
          <a:blip r:embed="rId5" cstate="print">
            <a:extLst>
              <a:ext uri="{D8A9EA74-E88B-4A8E-7485-CEAD1DE47ED3}"/>
            </a:extLst>
          </a:blip>
          <a:stretch>
            <a:fillRect/>
          </a:stretch>
        </p:blipFill>
        <p:spPr>
          <a:xfrm>
            <a:off x="6957568" y="2800350"/>
            <a:ext cx="133350" cy="276225"/>
          </a:xfrm>
          <a:prstGeom prst="rect">
            <a:avLst/>
          </a:prstGeom>
        </p:spPr>
      </p:pic>
      <p:pic>
        <p:nvPicPr>
          <p:cNvPr id="190" name="53A0A93A-2E38-4604-3104-B9BE9D670366"/>
          <p:cNvPicPr>
            <a:picLocks noChangeAspect="1"/>
          </p:cNvPicPr>
          <p:nvPr/>
        </p:nvPicPr>
        <p:blipFill>
          <a:blip r:embed="rId6" cstate="print">
            <a:extLst>
              <a:ext uri="{7CAD1369-7E9E-467D-061A-8E22CC054061}"/>
            </a:extLst>
          </a:blip>
          <a:stretch>
            <a:fillRect/>
          </a:stretch>
        </p:blipFill>
        <p:spPr>
          <a:xfrm>
            <a:off x="7082536" y="2800350"/>
            <a:ext cx="638175" cy="276225"/>
          </a:xfrm>
          <a:prstGeom prst="rect">
            <a:avLst/>
          </a:prstGeom>
        </p:spPr>
      </p:pic>
      <p:pic>
        <p:nvPicPr>
          <p:cNvPr id="191" name="F421316D-5C97-4B83-9168-574185786846"/>
          <p:cNvPicPr>
            <a:picLocks noChangeAspect="1"/>
          </p:cNvPicPr>
          <p:nvPr/>
        </p:nvPicPr>
        <p:blipFill>
          <a:blip r:embed="rId5" cstate="print">
            <a:extLst>
              <a:ext uri="{3C7A7338-CACE-4647-D825-214A28B758DF}"/>
            </a:extLst>
          </a:blip>
          <a:stretch>
            <a:fillRect/>
          </a:stretch>
        </p:blipFill>
        <p:spPr>
          <a:xfrm>
            <a:off x="7710424" y="2800350"/>
            <a:ext cx="133350" cy="276225"/>
          </a:xfrm>
          <a:prstGeom prst="rect">
            <a:avLst/>
          </a:prstGeom>
        </p:spPr>
      </p:pic>
      <p:pic>
        <p:nvPicPr>
          <p:cNvPr id="192" name="064CF316-FA03-426D-AD52-5C928824CF4F"/>
          <p:cNvPicPr>
            <a:picLocks noChangeAspect="1"/>
          </p:cNvPicPr>
          <p:nvPr/>
        </p:nvPicPr>
        <p:blipFill>
          <a:blip r:embed="rId7" cstate="print">
            <a:extLst>
              <a:ext uri="{5F18781F-8F70-46A2-7FC0-1516915F0426}"/>
            </a:extLst>
          </a:blip>
          <a:stretch>
            <a:fillRect/>
          </a:stretch>
        </p:blipFill>
        <p:spPr>
          <a:xfrm>
            <a:off x="7835393" y="2800350"/>
            <a:ext cx="1390650" cy="276225"/>
          </a:xfrm>
          <a:prstGeom prst="rect">
            <a:avLst/>
          </a:prstGeom>
        </p:spPr>
      </p:pic>
      <p:pic>
        <p:nvPicPr>
          <p:cNvPr id="193" name="6449F220-1663-4C09-59B3-763397209E6E"/>
          <p:cNvPicPr>
            <a:picLocks noChangeAspect="1"/>
          </p:cNvPicPr>
          <p:nvPr/>
        </p:nvPicPr>
        <p:blipFill>
          <a:blip r:embed="rId8" cstate="print">
            <a:extLst>
              <a:ext uri="{98E9FA53-52DE-4B56-9458-61FFB0EFCE9D}"/>
            </a:extLst>
          </a:blip>
          <a:stretch>
            <a:fillRect/>
          </a:stretch>
        </p:blipFill>
        <p:spPr>
          <a:xfrm>
            <a:off x="9214612" y="2800350"/>
            <a:ext cx="885825" cy="276225"/>
          </a:xfrm>
          <a:prstGeom prst="rect">
            <a:avLst/>
          </a:prstGeom>
        </p:spPr>
      </p:pic>
      <p:pic>
        <p:nvPicPr>
          <p:cNvPr id="194" name="94C7C83C-13EA-4900-7D4E-23DC9522AD26"/>
          <p:cNvPicPr>
            <a:picLocks noChangeAspect="1"/>
          </p:cNvPicPr>
          <p:nvPr/>
        </p:nvPicPr>
        <p:blipFill>
          <a:blip r:embed="rId5" cstate="print">
            <a:extLst>
              <a:ext uri="{9ED98233-70FC-485D-7B4E-A9913CD5C3CF}"/>
            </a:extLst>
          </a:blip>
          <a:stretch>
            <a:fillRect/>
          </a:stretch>
        </p:blipFill>
        <p:spPr>
          <a:xfrm>
            <a:off x="10090912" y="2800350"/>
            <a:ext cx="133350" cy="276225"/>
          </a:xfrm>
          <a:prstGeom prst="rect">
            <a:avLst/>
          </a:prstGeom>
        </p:spPr>
      </p:pic>
      <p:pic>
        <p:nvPicPr>
          <p:cNvPr id="195" name="69B57782-1F64-4FD5-7062-2E651B846384"/>
          <p:cNvPicPr>
            <a:picLocks noChangeAspect="1"/>
          </p:cNvPicPr>
          <p:nvPr/>
        </p:nvPicPr>
        <p:blipFill>
          <a:blip r:embed="rId9" cstate="print">
            <a:extLst>
              <a:ext uri="{272070E4-E833-4020-F7E6-826FD0E70097}"/>
            </a:extLst>
          </a:blip>
          <a:stretch>
            <a:fillRect/>
          </a:stretch>
        </p:blipFill>
        <p:spPr>
          <a:xfrm>
            <a:off x="10217404" y="2800350"/>
            <a:ext cx="762000" cy="276225"/>
          </a:xfrm>
          <a:prstGeom prst="rect">
            <a:avLst/>
          </a:prstGeom>
        </p:spPr>
      </p:pic>
      <p:sp>
        <p:nvSpPr>
          <p:cNvPr id="196" name="TextBox196"/>
          <p:cNvSpPr txBox="1"/>
          <p:nvPr/>
        </p:nvSpPr>
        <p:spPr>
          <a:xfrm>
            <a:off x="6222543" y="2804668"/>
            <a:ext cx="4787900" cy="279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4000"/>
              </a:lnSpc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175" kern="0" spc="438" noProof="0" dirty="0"/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1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TestResult</a:t>
            </a:r>
            <a:r>
              <a:rPr lang="en-US" altLang="zh-CN" sz="1800" b="1" kern="0" spc="1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extends</a:t>
            </a:r>
            <a:r>
              <a:rPr lang="en-US" altLang="zh-CN" sz="1800" b="1" kern="0" spc="4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Object</a:t>
            </a:r>
          </a:p>
        </p:txBody>
      </p:sp>
    </p:spTree>
    <p:extLst>
      <p:ext uri="{BF6D40F0-B3AB-4173-206E-B5F89900828C}"/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3C68DBC9-F9DF-40F8-0502-B0A00E9D9EDD"/>
          <p:cNvPicPr>
            <a:picLocks noChangeAspect="1"/>
          </p:cNvPicPr>
          <p:nvPr/>
        </p:nvPicPr>
        <p:blipFill>
          <a:blip r:embed="rId2" cstate="print">
            <a:extLst>
              <a:ext uri="{CD78B281-3DDC-4F9B-FEDB-4FECE29C0C70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8" name="7B3B4028-DA03-4EFF-0AC3-6B9BCF49D9BD"/>
          <p:cNvPicPr>
            <a:picLocks noChangeAspect="1"/>
          </p:cNvPicPr>
          <p:nvPr/>
        </p:nvPicPr>
        <p:blipFill>
          <a:blip r:embed="rId3" cstate="print">
            <a:extLst>
              <a:ext uri="{23DEDEBD-7E37-48CA-7D4E-612B4ACB0D25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99" name="TextBox199"/>
          <p:cNvSpPr txBox="1"/>
          <p:nvPr/>
        </p:nvSpPr>
        <p:spPr>
          <a:xfrm>
            <a:off x="482881" y="103212"/>
            <a:ext cx="10109200" cy="5842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37911" marR="0" indent="0" eaLnBrk="0">
              <a:lnSpc>
                <a:spcPct val="87000"/>
              </a:lnSpc>
            </a:pPr>
            <a:r>
              <a:rPr lang="en-US" altLang="zh-CN" sz="2900" kern="0" spc="-27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FREQUENTLY</a:t>
            </a:r>
            <a:r>
              <a:rPr lang="en-US" altLang="zh-CN" sz="29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900" kern="0" spc="-3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USED</a:t>
            </a:r>
            <a:r>
              <a:rPr lang="en-US" altLang="zh-CN" sz="29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900" kern="0" spc="-22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9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900" kern="0" spc="-2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FROM</a:t>
            </a:r>
            <a:r>
              <a:rPr lang="en-US" altLang="zh-CN" sz="29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900" kern="0" spc="-26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TESTRESULT</a:t>
            </a:r>
            <a:r>
              <a:rPr lang="en-US" altLang="zh-CN" sz="29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900" kern="0" spc="-33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CLASS.</a:t>
            </a:r>
          </a:p>
          <a:p>
            <a:pPr marL="16" marR="0" indent="0" eaLnBrk="0">
              <a:lnSpc>
                <a:spcPct val="87000"/>
              </a:lnSpc>
              <a:spcBef>
                <a:spcPts val="541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addError(Test</a:t>
            </a:r>
            <a:r>
              <a:rPr lang="en-US" altLang="zh-CN" sz="2000" b="1" kern="0" spc="-2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test,</a:t>
            </a:r>
            <a:r>
              <a:rPr lang="en-US" altLang="zh-CN" sz="2000" b="1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Throwable</a:t>
            </a:r>
            <a:r>
              <a:rPr lang="en-US" altLang="zh-CN" sz="2000" b="1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t)</a:t>
            </a:r>
            <a:r>
              <a:rPr lang="en-US" altLang="zh-CN" sz="2000" b="1" kern="0" spc="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Adds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list</a:t>
            </a:r>
            <a:r>
              <a:rPr lang="en-US" altLang="zh-CN" sz="20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errors.</a:t>
            </a:r>
          </a:p>
          <a:p>
            <a:pPr marL="0" marR="0" indent="0" eaLnBrk="0">
              <a:lnSpc>
                <a:spcPct val="87000"/>
              </a:lnSpc>
              <a:spcBef>
                <a:spcPts val="196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addFailure(Test</a:t>
            </a:r>
            <a:r>
              <a:rPr lang="en-US" altLang="zh-CN" sz="2000" b="1" kern="0" spc="-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test,</a:t>
            </a:r>
            <a:r>
              <a:rPr lang="en-US" altLang="zh-CN" sz="2000" b="1" kern="0" spc="-3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AssertionFailedError</a:t>
            </a:r>
            <a:r>
              <a:rPr lang="en-US" altLang="zh-CN" sz="2000" b="1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t)</a:t>
            </a:r>
            <a:r>
              <a:rPr lang="en-US" altLang="zh-CN" sz="2000" b="1" kern="0" spc="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Adds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list</a:t>
            </a:r>
            <a:r>
              <a:rPr lang="en-US" altLang="zh-CN" sz="20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failures.</a:t>
            </a:r>
          </a:p>
          <a:p>
            <a:pPr marL="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endTest(Test</a:t>
            </a:r>
            <a:r>
              <a:rPr lang="en-US" altLang="zh-CN" sz="2000" b="1" kern="0" spc="-2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test)</a:t>
            </a:r>
            <a:r>
              <a:rPr lang="en-US" altLang="zh-CN" sz="2000" b="1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Informs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was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completed.</a:t>
            </a:r>
          </a:p>
          <a:p>
            <a:pPr marL="16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2000" b="1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errorCount()</a:t>
            </a:r>
            <a:r>
              <a:rPr lang="en-US" altLang="zh-CN" sz="2000" b="1" kern="0" spc="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Gets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number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detected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errors.</a:t>
            </a:r>
          </a:p>
          <a:p>
            <a:pPr marL="0" marR="0" indent="0" eaLnBrk="0">
              <a:lnSpc>
                <a:spcPct val="87000"/>
              </a:lnSpc>
              <a:spcBef>
                <a:spcPts val="196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Enumeration&lt;TestFailure&gt;</a:t>
            </a:r>
            <a:r>
              <a:rPr lang="en-US" altLang="zh-CN" sz="2000" b="1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errors()</a:t>
            </a:r>
            <a:r>
              <a:rPr lang="en-US" altLang="zh-CN" sz="2000" b="1" kern="0" spc="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Returns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Enumeration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errors.</a:t>
            </a:r>
          </a:p>
          <a:p>
            <a:pPr marL="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2000" b="1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failureCount()</a:t>
            </a:r>
            <a:r>
              <a:rPr lang="en-US" altLang="zh-CN" sz="2000" b="1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Gets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number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detected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failures.</a:t>
            </a:r>
          </a:p>
          <a:p>
            <a:pPr marL="16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run(TestCase</a:t>
            </a:r>
            <a:r>
              <a:rPr lang="en-US" altLang="zh-CN" sz="2000" b="1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test)</a:t>
            </a:r>
            <a:r>
              <a:rPr lang="en-US" altLang="zh-CN" sz="2000" b="1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Runs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TestCase.</a:t>
            </a:r>
          </a:p>
          <a:p>
            <a:pPr marL="0" marR="0" indent="0" eaLnBrk="0">
              <a:lnSpc>
                <a:spcPct val="87000"/>
              </a:lnSpc>
              <a:spcBef>
                <a:spcPts val="1962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2000" b="1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2000" b="1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runCount()</a:t>
            </a:r>
            <a:r>
              <a:rPr lang="en-US" altLang="zh-CN" sz="2000" b="1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Gets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number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tests.</a:t>
            </a:r>
          </a:p>
          <a:p>
            <a:pPr marL="0" marR="0" indent="0" eaLnBrk="0">
              <a:lnSpc>
                <a:spcPct val="87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startTest(Test</a:t>
            </a:r>
            <a:r>
              <a:rPr lang="en-US" altLang="zh-CN" sz="2000" b="1" kern="0" spc="-2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test)</a:t>
            </a:r>
            <a:r>
              <a:rPr lang="en-US" altLang="zh-CN" sz="2000" b="1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Informs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2000" kern="0" spc="3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started.</a:t>
            </a:r>
          </a:p>
          <a:p>
            <a:pPr marL="16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b="1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stop()</a:t>
            </a:r>
            <a:r>
              <a:rPr lang="en-US" altLang="zh-CN" sz="2000" b="1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Marks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should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stop.</a:t>
            </a:r>
          </a:p>
        </p:txBody>
      </p:sp>
    </p:spTree>
    <p:extLst>
      <p:ext uri="{F01B6B90-8D12-496C-8D04-47EE49F6EAD2}"/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8974A75C-6A8C-4D47-D05F-4822845E3067"/>
          <p:cNvPicPr>
            <a:picLocks noChangeAspect="1"/>
          </p:cNvPicPr>
          <p:nvPr/>
        </p:nvPicPr>
        <p:blipFill>
          <a:blip r:embed="rId2" cstate="print">
            <a:extLst>
              <a:ext uri="{A8DD2380-C6FE-4558-11D9-40BD7F233562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E6B0B2A8-9164-4E0A-23F1-2153132A784A"/>
          <p:cNvPicPr>
            <a:picLocks noChangeAspect="1"/>
          </p:cNvPicPr>
          <p:nvPr/>
        </p:nvPicPr>
        <p:blipFill>
          <a:blip r:embed="rId3" cstate="print">
            <a:extLst>
              <a:ext uri="{650E16AC-5792-4D6C-A8A5-AF41CFFAF330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6" name="TextBox16"/>
          <p:cNvSpPr txBox="1"/>
          <p:nvPr/>
        </p:nvSpPr>
        <p:spPr>
          <a:xfrm>
            <a:off x="428627" y="248593"/>
            <a:ext cx="11379200" cy="5029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66316" marR="0" indent="0" eaLnBrk="0">
              <a:lnSpc>
                <a:spcPct val="87000"/>
              </a:lnSpc>
            </a:pPr>
            <a:r>
              <a:rPr lang="en-US" altLang="zh-CN" sz="3200" kern="0" spc="-3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32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32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1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32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8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PERFORMED</a:t>
            </a:r>
            <a:r>
              <a:rPr lang="en-US" altLang="zh-CN" sz="32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2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DURING</a:t>
            </a:r>
            <a:r>
              <a:rPr lang="en-US" altLang="zh-CN" sz="32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32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7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</a:p>
          <a:p>
            <a:pPr marL="2557973" marR="0" indent="0" eaLnBrk="0">
              <a:lnSpc>
                <a:spcPct val="87000"/>
              </a:lnSpc>
              <a:spcBef>
                <a:spcPts val="258"/>
              </a:spcBef>
            </a:pPr>
            <a:r>
              <a:rPr lang="en-US" altLang="zh-CN" sz="3200" kern="0" spc="-2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3200" kern="0" spc="-3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4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32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9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EXPLAINED</a:t>
            </a:r>
            <a:r>
              <a:rPr lang="en-US" altLang="zh-CN" sz="32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BELOW</a:t>
            </a:r>
          </a:p>
          <a:p>
            <a:pPr marL="225049" marR="3405" indent="-225049" eaLnBrk="0">
              <a:lnSpc>
                <a:spcPct val="90000"/>
              </a:lnSpc>
              <a:spcBef>
                <a:spcPts val="42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Module</a:t>
            </a:r>
            <a:r>
              <a:rPr lang="en-US" altLang="zh-CN" sz="2000" b="1" kern="0" spc="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Interface</a:t>
            </a:r>
            <a:r>
              <a:rPr lang="en-US" altLang="zh-CN" sz="2000" b="1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test:</a:t>
            </a:r>
            <a:r>
              <a:rPr lang="en-US" altLang="zh-CN" sz="2000" b="1" kern="0" spc="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module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interface</a:t>
            </a:r>
            <a:r>
              <a:rPr lang="en-US" altLang="zh-CN" sz="2000" kern="0" spc="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test,</a:t>
            </a:r>
            <a:r>
              <a:rPr lang="en-US" altLang="zh-CN" sz="2000" kern="0" spc="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4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checked</a:t>
            </a:r>
            <a:r>
              <a:rPr lang="en-US" altLang="zh-CN" sz="2000" kern="0" spc="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whether</a:t>
            </a:r>
            <a:r>
              <a:rPr lang="en-US" altLang="zh-CN" sz="2000" kern="0" spc="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information</a:t>
            </a:r>
            <a:r>
              <a:rPr lang="en-US" altLang="zh-CN" sz="2000" kern="0" spc="4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properly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flowing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program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(or</a:t>
            </a:r>
            <a:r>
              <a:rPr lang="en-US" altLang="zh-CN" sz="20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module)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properly</a:t>
            </a:r>
            <a:r>
              <a:rPr lang="en-US" altLang="zh-CN" sz="2000" kern="0" spc="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happen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not.</a:t>
            </a:r>
          </a:p>
          <a:p>
            <a:pPr marL="224273" marR="588" indent="-224273" eaLnBrk="0">
              <a:lnSpc>
                <a:spcPct val="90000"/>
              </a:lnSpc>
              <a:spcBef>
                <a:spcPts val="198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Local</a:t>
            </a:r>
            <a:r>
              <a:rPr lang="en-US" altLang="zh-CN" sz="2000" b="1" kern="0" spc="3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2000" b="1" kern="0" spc="2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structures:</a:t>
            </a:r>
            <a:r>
              <a:rPr lang="en-US" altLang="zh-CN" sz="2000" b="1" kern="0" spc="3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These</a:t>
            </a:r>
            <a:r>
              <a:rPr lang="en-US" altLang="zh-CN" sz="2000" kern="0" spc="3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tested</a:t>
            </a:r>
            <a:r>
              <a:rPr lang="en-US" altLang="zh-CN" sz="2000" kern="0" spc="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4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inquiry</a:t>
            </a:r>
            <a:r>
              <a:rPr lang="en-US" altLang="zh-CN" sz="2000" kern="0" spc="6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4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3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local</a:t>
            </a:r>
            <a:r>
              <a:rPr lang="en-US" altLang="zh-CN" sz="2000" kern="0" spc="3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data</a:t>
            </a:r>
            <a:r>
              <a:rPr lang="en-US" altLang="zh-CN" sz="2000" kern="0" spc="2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within</a:t>
            </a:r>
            <a:r>
              <a:rPr lang="en-US" altLang="zh-CN" sz="2000" kern="0" spc="7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3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module</a:t>
            </a:r>
            <a:r>
              <a:rPr lang="en-US" altLang="zh-CN" sz="2000" kern="0" spc="2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3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stored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properly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not.</a:t>
            </a:r>
          </a:p>
          <a:p>
            <a:pPr marL="218678" marR="0" indent="-218678" eaLnBrk="0">
              <a:lnSpc>
                <a:spcPct val="68000"/>
              </a:lnSpc>
              <a:spcBef>
                <a:spcPts val="198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Boundary</a:t>
            </a:r>
            <a:r>
              <a:rPr lang="en-US" altLang="zh-CN" sz="2000" b="1" kern="0" spc="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conditions:</a:t>
            </a:r>
            <a:r>
              <a:rPr lang="en-US" altLang="zh-CN" sz="2000" b="1" kern="0" spc="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2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observed</a:t>
            </a:r>
            <a:r>
              <a:rPr lang="en-US" altLang="zh-CN" sz="20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much</a:t>
            </a:r>
            <a:r>
              <a:rPr lang="en-US" altLang="zh-CN" sz="2000" kern="0" spc="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software</a:t>
            </a:r>
            <a:r>
              <a:rPr lang="en-US" altLang="zh-CN" sz="2000" kern="0" spc="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often</a:t>
            </a:r>
            <a:r>
              <a:rPr lang="en-US" altLang="zh-CN" sz="20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fails</a:t>
            </a:r>
            <a:r>
              <a:rPr lang="en-US" altLang="zh-CN" sz="2000" kern="0" spc="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at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boundary</a:t>
            </a:r>
            <a:r>
              <a:rPr lang="en-US" altLang="zh-CN" sz="2000" kern="0" spc="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related</a:t>
            </a:r>
            <a:r>
              <a:rPr lang="en-US" altLang="zh-CN" sz="2000" kern="0" spc="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conditions.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t’s</a:t>
            </a:r>
            <a:r>
              <a:rPr lang="en-US" altLang="zh-CN" sz="2000" kern="0" spc="50" noProof="0" dirty="0"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why</a:t>
            </a:r>
            <a:r>
              <a:rPr lang="en-US" altLang="zh-CN" sz="2000" kern="0" spc="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boundary</a:t>
            </a:r>
            <a:r>
              <a:rPr lang="en-US" altLang="zh-CN" sz="2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related</a:t>
            </a:r>
            <a:r>
              <a:rPr lang="en-US" altLang="zh-CN" sz="20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conditions</a:t>
            </a:r>
            <a:r>
              <a:rPr lang="en-US" altLang="zh-CN" sz="20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always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tested</a:t>
            </a:r>
            <a:r>
              <a:rPr lang="en-US" altLang="zh-CN" sz="20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make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safe</a:t>
            </a:r>
            <a:r>
              <a:rPr lang="en-US" altLang="zh-CN" sz="20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program</a:t>
            </a:r>
            <a:r>
              <a:rPr lang="en-US" altLang="zh-CN" sz="2000" kern="0" spc="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properly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working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its</a:t>
            </a:r>
            <a:r>
              <a:rPr lang="en-US" altLang="zh-CN" sz="20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boundary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condition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’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s.</a:t>
            </a:r>
          </a:p>
          <a:p>
            <a:pPr marL="225037" marR="2336" indent="-225037" eaLnBrk="0">
              <a:lnSpc>
                <a:spcPct val="90000"/>
              </a:lnSpc>
              <a:spcBef>
                <a:spcPts val="1982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Independent</a:t>
            </a:r>
            <a:r>
              <a:rPr lang="en-US" altLang="zh-CN" sz="2000" b="1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paths:</a:t>
            </a:r>
            <a:r>
              <a:rPr lang="en-US" altLang="zh-CN" sz="2000" b="1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</a:t>
            </a:r>
            <a:r>
              <a:rPr lang="en-US" altLang="zh-CN" sz="2000" kern="0" spc="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independent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paths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tested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see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they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properly</a:t>
            </a:r>
            <a:r>
              <a:rPr lang="en-US" altLang="zh-CN" sz="2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executing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their</a:t>
            </a:r>
            <a:r>
              <a:rPr lang="en-US" altLang="zh-CN" sz="2000" kern="0" spc="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task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terminating</a:t>
            </a:r>
            <a:r>
              <a:rPr lang="en-US" altLang="zh-CN" sz="2000" kern="0" spc="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at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end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program.</a:t>
            </a:r>
          </a:p>
          <a:p>
            <a:pPr marL="16" marR="0" indent="0" eaLnBrk="0">
              <a:lnSpc>
                <a:spcPct val="87000"/>
              </a:lnSpc>
              <a:spcBef>
                <a:spcPts val="198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</a:t>
            </a:r>
            <a:r>
              <a:rPr lang="en-US" altLang="zh-CN" sz="2000" b="1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handling</a:t>
            </a:r>
            <a:r>
              <a:rPr lang="en-US" altLang="zh-CN" sz="2000" b="1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paths:</a:t>
            </a:r>
            <a:r>
              <a:rPr lang="en-US" altLang="zh-CN" sz="2000" b="1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These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tested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review</a:t>
            </a:r>
            <a:r>
              <a:rPr lang="en-US" altLang="zh-CN" sz="20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errors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handled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properly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by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them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not.</a:t>
            </a:r>
          </a:p>
        </p:txBody>
      </p:sp>
    </p:spTree>
    <p:extLst>
      <p:ext uri="{18CD253A-59D7-400F-7606-E6F0B1441055}"/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1AA1E738-6916-4E6E-7222-196ED1BFB57D"/>
          <p:cNvPicPr>
            <a:picLocks noChangeAspect="1"/>
          </p:cNvPicPr>
          <p:nvPr/>
        </p:nvPicPr>
        <p:blipFill>
          <a:blip r:embed="rId2" cstate="print">
            <a:extLst>
              <a:ext uri="{3DF16B41-5CF3-4928-5250-0F482A8F8330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1" name="TextBox201"/>
          <p:cNvSpPr txBox="1"/>
          <p:nvPr/>
        </p:nvSpPr>
        <p:spPr>
          <a:xfrm>
            <a:off x="583160" y="193077"/>
            <a:ext cx="10985500" cy="2298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341590" marR="0" indent="0" eaLnBrk="0">
              <a:lnSpc>
                <a:spcPct val="87000"/>
              </a:lnSpc>
            </a:pPr>
            <a:r>
              <a:rPr lang="en-US" altLang="zh-CN" sz="3200" kern="0" spc="-2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32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32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9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EXCEPTIONS</a:t>
            </a:r>
            <a:r>
              <a:rPr lang="en-US" altLang="zh-CN" sz="32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32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6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</a:p>
          <a:p>
            <a:pPr marL="219692" marR="0" indent="-219692" eaLnBrk="0">
              <a:lnSpc>
                <a:spcPct val="91000"/>
              </a:lnSpc>
              <a:spcBef>
                <a:spcPts val="460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3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2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annotation</a:t>
            </a:r>
            <a:r>
              <a:rPr lang="en-US" altLang="zh-CN" sz="2000" kern="0" spc="3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supports</a:t>
            </a:r>
            <a:r>
              <a:rPr lang="en-US" altLang="zh-CN" sz="2000" kern="0" spc="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'expected'</a:t>
            </a:r>
            <a:r>
              <a:rPr lang="en-US" altLang="zh-CN" sz="2000" kern="0" spc="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parameters</a:t>
            </a:r>
            <a:r>
              <a:rPr lang="en-US" altLang="zh-CN" sz="2000" kern="0" spc="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which</a:t>
            </a:r>
            <a:r>
              <a:rPr lang="en-US" altLang="zh-CN" sz="2000" kern="0" spc="4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declares</a:t>
            </a:r>
            <a:r>
              <a:rPr lang="en-US" altLang="zh-CN" sz="2000" kern="0" spc="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2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should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throw</a:t>
            </a:r>
            <a:r>
              <a:rPr lang="en-US" altLang="zh-CN" sz="2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exception.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doesn't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throw</a:t>
            </a:r>
            <a:r>
              <a:rPr lang="en-US" altLang="zh-CN" sz="2000" kern="0" spc="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exception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throws</a:t>
            </a:r>
            <a:r>
              <a:rPr lang="en-US" altLang="zh-CN" sz="2000" kern="0" spc="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different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exception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than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one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declared,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fails.</a:t>
            </a:r>
          </a:p>
          <a:p>
            <a:pPr marL="0" marR="0" indent="0" eaLnBrk="0">
              <a:lnSpc>
                <a:spcPct val="87000"/>
              </a:lnSpc>
              <a:spcBef>
                <a:spcPts val="200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example,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following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succeeds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</a:p>
        </p:txBody>
      </p:sp>
      <p:pic>
        <p:nvPicPr>
          <p:cNvPr id="202" name="7DADD809-5A6A-4E2F-AF06-0FEA8E61FDF7"/>
          <p:cNvPicPr>
            <a:picLocks noChangeAspect="1"/>
          </p:cNvPicPr>
          <p:nvPr/>
        </p:nvPicPr>
        <p:blipFill>
          <a:blip r:embed="rId3" cstate="print">
            <a:extLst>
              <a:ext uri="{28AFB6E9-5DFF-48AE-3C35-9CD724DDE0A4}"/>
            </a:extLst>
          </a:blip>
          <a:stretch>
            <a:fillRect/>
          </a:stretch>
        </p:blipFill>
        <p:spPr>
          <a:xfrm>
            <a:off x="0" y="2590800"/>
            <a:ext cx="12192000" cy="4086225"/>
          </a:xfrm>
          <a:prstGeom prst="rect">
            <a:avLst/>
          </a:prstGeom>
        </p:spPr>
      </p:pic>
    </p:spTree>
    <p:extLst>
      <p:ext uri="{869BBBE3-079B-4E8E-113D-446ED3FD4039}"/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9B770284-DBE3-4506-86D0-678C6E0742BA"/>
          <p:cNvPicPr>
            <a:picLocks noChangeAspect="1"/>
          </p:cNvPicPr>
          <p:nvPr/>
        </p:nvPicPr>
        <p:blipFill>
          <a:blip r:embed="rId2" cstate="print">
            <a:extLst>
              <a:ext uri="{DD471676-44C5-4D13-E15D-3FBC4A347DD1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4" name="53828467-1E2F-4BC4-BF53-F4613D1587B8"/>
          <p:cNvPicPr>
            <a:picLocks noChangeAspect="1"/>
          </p:cNvPicPr>
          <p:nvPr/>
        </p:nvPicPr>
        <p:blipFill>
          <a:blip r:embed="rId3" cstate="print">
            <a:extLst>
              <a:ext uri="{130BE8E2-37AA-45CC-CFF0-5A886A546B65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205" name="4E279A7A-6D44-4A51-EEAC-F31A7DE92A99"/>
          <p:cNvPicPr>
            <a:picLocks noChangeAspect="1"/>
          </p:cNvPicPr>
          <p:nvPr/>
        </p:nvPicPr>
        <p:blipFill>
          <a:blip r:embed="rId4" cstate="print">
            <a:extLst>
              <a:ext uri="{F27C1F4F-2950-4325-C15F-B3B1718A2200}"/>
            </a:extLst>
          </a:blip>
          <a:stretch>
            <a:fillRect/>
          </a:stretch>
        </p:blipFill>
        <p:spPr>
          <a:xfrm>
            <a:off x="1147572" y="390525"/>
            <a:ext cx="10010776" cy="1352550"/>
          </a:xfrm>
          <a:prstGeom prst="rect">
            <a:avLst/>
          </a:prstGeom>
        </p:spPr>
      </p:pic>
      <p:sp>
        <p:nvSpPr>
          <p:cNvPr id="206" name="TextBox206"/>
          <p:cNvSpPr txBox="1"/>
          <p:nvPr/>
        </p:nvSpPr>
        <p:spPr>
          <a:xfrm>
            <a:off x="1412934" y="630084"/>
            <a:ext cx="9372600" cy="2032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b="1" kern="0" spc="-16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3200" b="1" kern="0" spc="-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1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ANNOTATION</a:t>
            </a:r>
            <a:r>
              <a:rPr lang="en-US" altLang="zh-CN" sz="3200" b="1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11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IMPLEMENTATION</a:t>
            </a:r>
            <a:r>
              <a:rPr lang="en-US" altLang="zh-CN" sz="3200" b="1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21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COMPLETE</a:t>
            </a:r>
          </a:p>
          <a:p>
            <a:pPr marL="3799729" marR="0" indent="0" eaLnBrk="0">
              <a:lnSpc>
                <a:spcPct val="87000"/>
              </a:lnSpc>
              <a:spcBef>
                <a:spcPts val="254"/>
              </a:spcBef>
            </a:pPr>
            <a:r>
              <a:rPr lang="en-US" altLang="zh-CN" sz="3200" b="1" kern="0" spc="-21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EXAMPLE</a:t>
            </a:r>
          </a:p>
          <a:p>
            <a:pPr marL="33385" marR="0" indent="0" eaLnBrk="0">
              <a:lnSpc>
                <a:spcPct val="87000"/>
              </a:lnSpc>
              <a:spcBef>
                <a:spcPts val="328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Annotation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kern="0" spc="6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AnnotTest.java</a:t>
            </a:r>
          </a:p>
          <a:p>
            <a:pPr marL="33369" marR="0" indent="0" eaLnBrk="0">
              <a:lnSpc>
                <a:spcPct val="87000"/>
              </a:lnSpc>
              <a:spcBef>
                <a:spcPts val="1964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Runner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kern="0" spc="99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AnnotTestRunner.java</a:t>
            </a:r>
          </a:p>
        </p:txBody>
      </p:sp>
      <p:sp>
        <p:nvSpPr>
          <p:cNvPr id="207" name="TextBox207"/>
          <p:cNvSpPr txBox="1"/>
          <p:nvPr/>
        </p:nvSpPr>
        <p:spPr>
          <a:xfrm>
            <a:off x="2922061" y="3402079"/>
            <a:ext cx="6451600" cy="26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Source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code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its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displayed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following</a:t>
            </a:r>
            <a:r>
              <a:rPr lang="en-US" altLang="zh-CN" sz="2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slides</a:t>
            </a:r>
          </a:p>
        </p:txBody>
      </p:sp>
    </p:spTree>
    <p:extLst>
      <p:ext uri="{9B711661-1211-45BB-37D7-10E06C9D4463}"/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F352A905-62E1-4026-7E70-DC135DC21A94"/>
          <p:cNvPicPr>
            <a:picLocks noChangeAspect="1"/>
          </p:cNvPicPr>
          <p:nvPr/>
        </p:nvPicPr>
        <p:blipFill>
          <a:blip r:embed="rId2" cstate="print">
            <a:extLst>
              <a:ext uri="{E4D5E857-1AD7-47CA-E24F-D62D4B25E500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9" name="97CF82F4-64B8-4D29-7863-B368280008A7"/>
          <p:cNvPicPr>
            <a:picLocks noChangeAspect="1"/>
          </p:cNvPicPr>
          <p:nvPr/>
        </p:nvPicPr>
        <p:blipFill>
          <a:blip r:embed="rId3" cstate="print">
            <a:extLst>
              <a:ext uri="{4BA248A5-E03F-4D01-21DC-DF47229886C7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210" name="TextBox210"/>
          <p:cNvSpPr txBox="1"/>
          <p:nvPr/>
        </p:nvSpPr>
        <p:spPr>
          <a:xfrm>
            <a:off x="287426" y="201752"/>
            <a:ext cx="5511800" cy="5727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Test;</a:t>
            </a:r>
          </a:p>
          <a:p>
            <a:pPr marL="686" marR="1880997" indent="0" eaLnBrk="0">
              <a:lnSpc>
                <a:spcPct val="101000"/>
              </a:lnSpc>
              <a:spcBef>
                <a:spcPts val="378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org.junit.After;</a:t>
            </a:r>
            <a:r>
              <a:rPr lang="en-US" altLang="zh-CN" sz="1800" b="1" kern="0" spc="88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org.junit.AfterClass;</a:t>
            </a:r>
            <a:r>
              <a:rPr lang="en-US" altLang="zh-CN" sz="1800" b="1" kern="0" spc="39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org.junit.Before;</a:t>
            </a:r>
            <a:r>
              <a:rPr lang="en-US" altLang="zh-CN" sz="1800" b="1" kern="0" spc="73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org.junit.BeforeClass;</a:t>
            </a:r>
            <a:r>
              <a:rPr lang="en-US" altLang="zh-CN" sz="1800" b="1" kern="0" spc="25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org.junit.Ignore;</a:t>
            </a:r>
            <a:r>
              <a:rPr lang="en-US" altLang="zh-CN" sz="1800" b="1" kern="0" spc="75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org.junit.Test;</a:t>
            </a:r>
          </a:p>
          <a:p>
            <a:pPr marL="0" marR="0" indent="0" eaLnBrk="0">
              <a:lnSpc>
                <a:spcPct val="86000"/>
              </a:lnSpc>
              <a:spcBef>
                <a:spcPts val="258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7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AnnotTest</a:t>
            </a:r>
            <a:r>
              <a:rPr lang="en-US" altLang="zh-CN" sz="1800" b="1" kern="0" spc="6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899770" marR="0" indent="0" eaLnBrk="0">
              <a:lnSpc>
                <a:spcPct val="86000"/>
              </a:lnSpc>
              <a:spcBef>
                <a:spcPts val="379"/>
              </a:spcBef>
            </a:pPr>
            <a:r>
              <a:rPr lang="en-US" altLang="zh-CN" sz="1800" kern="0" spc="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@BeforeClass</a:t>
            </a:r>
          </a:p>
          <a:p>
            <a:pPr marL="374904" marR="0" indent="0" eaLnBrk="0">
              <a:lnSpc>
                <a:spcPct val="86000"/>
              </a:lnSpc>
              <a:spcBef>
                <a:spcPts val="37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5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8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beforeClass()</a:t>
            </a:r>
            <a:r>
              <a:rPr lang="en-US" altLang="zh-CN" sz="1800" b="1" kern="0" spc="17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84997" marR="0" indent="363135" eaLnBrk="0">
              <a:lnSpc>
                <a:spcPct val="95000"/>
              </a:lnSpc>
              <a:spcBef>
                <a:spcPts val="379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"in</a:t>
            </a:r>
            <a:r>
              <a:rPr lang="en-US" altLang="zh-CN" sz="1800" i="1" kern="0" spc="48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1800" i="1" kern="0" spc="13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800" i="1" kern="0" spc="16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899770" marR="0" indent="0" eaLnBrk="0">
              <a:lnSpc>
                <a:spcPct val="86000"/>
              </a:lnSpc>
              <a:spcBef>
                <a:spcPts val="389"/>
              </a:spcBef>
            </a:pPr>
            <a:r>
              <a:rPr lang="en-US" altLang="zh-CN" sz="1800" kern="0" spc="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@AfterClass</a:t>
            </a:r>
          </a:p>
          <a:p>
            <a:pPr marL="374904" marR="0" indent="0" eaLnBrk="0">
              <a:lnSpc>
                <a:spcPct val="86000"/>
              </a:lnSpc>
              <a:spcBef>
                <a:spcPts val="37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5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17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afterClass()</a:t>
            </a:r>
            <a:r>
              <a:rPr lang="en-US" altLang="zh-CN" sz="1800" b="1" kern="0" spc="24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84962" marR="124968" indent="363169" eaLnBrk="0">
              <a:lnSpc>
                <a:spcPct val="95000"/>
              </a:lnSpc>
              <a:spcBef>
                <a:spcPts val="379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"in</a:t>
            </a:r>
            <a:r>
              <a:rPr lang="en-US" altLang="zh-CN" sz="1800" i="1" kern="0" spc="49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1800" i="1" kern="0" spc="18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800" i="1" kern="0" spc="16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899770" marR="0" indent="0" eaLnBrk="0">
              <a:lnSpc>
                <a:spcPct val="86000"/>
              </a:lnSpc>
              <a:spcBef>
                <a:spcPts val="386"/>
              </a:spcBef>
            </a:pPr>
            <a:r>
              <a:rPr lang="en-US" altLang="zh-CN" sz="1800" kern="0" spc="-45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</a:t>
            </a:r>
          </a:p>
          <a:p>
            <a:pPr marL="374925" marR="0" indent="0" eaLnBrk="0">
              <a:lnSpc>
                <a:spcPct val="87000"/>
              </a:lnSpc>
              <a:spcBef>
                <a:spcPts val="37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8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before()</a:t>
            </a:r>
            <a:r>
              <a:rPr lang="en-US" altLang="zh-CN" sz="1800" b="1" kern="0" spc="17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84962" marR="751332" indent="363169" eaLnBrk="0">
              <a:lnSpc>
                <a:spcPct val="95000"/>
              </a:lnSpc>
              <a:spcBef>
                <a:spcPts val="362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"in</a:t>
            </a:r>
            <a:r>
              <a:rPr lang="en-US" altLang="zh-CN" sz="1800" i="1" kern="0" spc="48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800" i="1" kern="0" spc="16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211" name="TextBox211"/>
          <p:cNvSpPr txBox="1"/>
          <p:nvPr/>
        </p:nvSpPr>
        <p:spPr>
          <a:xfrm>
            <a:off x="6601359" y="1288872"/>
            <a:ext cx="5397500" cy="407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kern="0" spc="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@After</a:t>
            </a:r>
          </a:p>
          <a:p>
            <a:pPr marL="389534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after()</a:t>
            </a:r>
            <a:r>
              <a:rPr lang="en-US" altLang="zh-CN" sz="1800" b="1" kern="0" spc="23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99592" marR="751332" indent="363169" eaLnBrk="0">
              <a:lnSpc>
                <a:spcPct val="95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"in</a:t>
            </a:r>
            <a:r>
              <a:rPr lang="en-US" altLang="zh-CN" sz="1800" i="1" kern="0" spc="49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800" i="1" kern="0" spc="2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1" marR="0" indent="0" eaLnBrk="0">
              <a:lnSpc>
                <a:spcPct val="87000"/>
              </a:lnSpc>
              <a:spcBef>
                <a:spcPts val="2545"/>
              </a:spcBef>
            </a:pPr>
            <a:r>
              <a:rPr lang="en-US" altLang="zh-CN" sz="1800" kern="0" spc="-10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</a:p>
          <a:p>
            <a:pPr marL="389534" marR="0" indent="0" eaLnBrk="0">
              <a:lnSpc>
                <a:spcPct val="86000"/>
              </a:lnSpc>
              <a:spcBef>
                <a:spcPts val="364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test()</a:t>
            </a:r>
            <a:r>
              <a:rPr lang="en-US" altLang="zh-CN" sz="1800" b="1" kern="0" spc="20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99592" marR="877824" indent="363169" eaLnBrk="0">
              <a:lnSpc>
                <a:spcPct val="95000"/>
              </a:lnSpc>
              <a:spcBef>
                <a:spcPts val="379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"in</a:t>
            </a:r>
            <a:r>
              <a:rPr lang="en-US" altLang="zh-CN" sz="1800" i="1" kern="0" spc="49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800" i="1" kern="0" spc="18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0" marR="0" indent="0" eaLnBrk="0">
              <a:lnSpc>
                <a:spcPct val="86000"/>
              </a:lnSpc>
              <a:spcBef>
                <a:spcPts val="2546"/>
              </a:spcBef>
            </a:pPr>
            <a:r>
              <a:rPr lang="en-US" altLang="zh-CN" sz="1800" kern="0" spc="-15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@Ignore</a:t>
            </a:r>
          </a:p>
          <a:p>
            <a:pPr marL="389555" marR="0" indent="0" eaLnBrk="0">
              <a:lnSpc>
                <a:spcPct val="87000"/>
              </a:lnSpc>
              <a:spcBef>
                <a:spcPts val="37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8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ignoreTest()</a:t>
            </a:r>
            <a:r>
              <a:rPr lang="en-US" altLang="zh-CN" sz="1800" b="1" kern="0" spc="1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99592" marR="0" indent="363169" eaLnBrk="0">
              <a:lnSpc>
                <a:spcPct val="95000"/>
              </a:lnSpc>
              <a:spcBef>
                <a:spcPts val="361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"in</a:t>
            </a:r>
            <a:r>
              <a:rPr lang="en-US" altLang="zh-CN" sz="1800" i="1" kern="0" spc="49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ignore</a:t>
            </a:r>
            <a:r>
              <a:rPr lang="en-US" altLang="zh-CN" sz="1800" i="1" kern="0" spc="13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800" i="1" kern="0" spc="18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24688" marR="0" indent="0" eaLnBrk="0">
              <a:lnSpc>
                <a:spcPct val="86000"/>
              </a:lnSpc>
              <a:spcBef>
                <a:spcPts val="40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D9B68650-BFA3-4C28-7D1E-5E1F12834FDD}"/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05A46453-D6CC-43FC-9324-C45EE4F64AEE"/>
          <p:cNvPicPr>
            <a:picLocks noChangeAspect="1"/>
          </p:cNvPicPr>
          <p:nvPr/>
        </p:nvPicPr>
        <p:blipFill>
          <a:blip r:embed="rId2" cstate="print">
            <a:extLst>
              <a:ext uri="{2FE730A8-1D0C-4CF8-0A4D-69521564BE39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3" name="1AE2F817-4597-4049-4C7D-260E4F64371F"/>
          <p:cNvPicPr>
            <a:picLocks noChangeAspect="1"/>
          </p:cNvPicPr>
          <p:nvPr/>
        </p:nvPicPr>
        <p:blipFill>
          <a:blip r:embed="rId3" cstate="print">
            <a:extLst>
              <a:ext uri="{96AD8FF1-AA2C-4F78-0B17-FB6D71D4388C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214" name="A2AF72BF-7357-4BE8-4145-504D6763F4BF"/>
          <p:cNvPicPr>
            <a:picLocks noChangeAspect="1"/>
          </p:cNvPicPr>
          <p:nvPr/>
        </p:nvPicPr>
        <p:blipFill>
          <a:blip r:embed="rId4" cstate="print">
            <a:extLst>
              <a:ext uri="{76926180-62A4-44A7-B1F4-41F336FD967D}"/>
            </a:extLst>
          </a:blip>
          <a:stretch>
            <a:fillRect/>
          </a:stretch>
        </p:blipFill>
        <p:spPr>
          <a:xfrm>
            <a:off x="5720715" y="2466975"/>
            <a:ext cx="1266825" cy="276225"/>
          </a:xfrm>
          <a:prstGeom prst="rect">
            <a:avLst/>
          </a:prstGeom>
        </p:spPr>
      </p:pic>
      <p:pic>
        <p:nvPicPr>
          <p:cNvPr id="215" name="F8BE7889-2C59-4737-34B9-2BFC064C113B"/>
          <p:cNvPicPr>
            <a:picLocks noChangeAspect="1"/>
          </p:cNvPicPr>
          <p:nvPr/>
        </p:nvPicPr>
        <p:blipFill>
          <a:blip r:embed="rId5" cstate="print">
            <a:extLst>
              <a:ext uri="{3EFE8377-6E21-4FFE-0649-E631C27896D5}"/>
            </a:extLst>
          </a:blip>
          <a:stretch>
            <a:fillRect/>
          </a:stretch>
        </p:blipFill>
        <p:spPr>
          <a:xfrm>
            <a:off x="7601331" y="2466975"/>
            <a:ext cx="257175" cy="276225"/>
          </a:xfrm>
          <a:prstGeom prst="rect">
            <a:avLst/>
          </a:prstGeom>
        </p:spPr>
      </p:pic>
      <p:pic>
        <p:nvPicPr>
          <p:cNvPr id="216" name="ED4C24B0-D3CC-4CF3-79FF-0DE3B6C11224"/>
          <p:cNvPicPr>
            <a:picLocks noChangeAspect="1"/>
          </p:cNvPicPr>
          <p:nvPr/>
        </p:nvPicPr>
        <p:blipFill>
          <a:blip r:embed="rId6" cstate="print">
            <a:extLst>
              <a:ext uri="{BE4D684D-31E0-4B54-3312-E78B3312A26A}"/>
            </a:extLst>
          </a:blip>
          <a:stretch>
            <a:fillRect/>
          </a:stretch>
        </p:blipFill>
        <p:spPr>
          <a:xfrm>
            <a:off x="6974967" y="2466975"/>
            <a:ext cx="638175" cy="276225"/>
          </a:xfrm>
          <a:prstGeom prst="rect">
            <a:avLst/>
          </a:prstGeom>
        </p:spPr>
      </p:pic>
      <p:sp>
        <p:nvSpPr>
          <p:cNvPr id="217" name="TextBox217"/>
          <p:cNvSpPr txBox="1"/>
          <p:nvPr/>
        </p:nvSpPr>
        <p:spPr>
          <a:xfrm>
            <a:off x="347472" y="314148"/>
            <a:ext cx="7632700" cy="407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Test;</a:t>
            </a:r>
          </a:p>
          <a:p>
            <a:pPr marL="686" marR="3383408" indent="0" eaLnBrk="0">
              <a:lnSpc>
                <a:spcPct val="95000"/>
              </a:lnSpc>
              <a:spcBef>
                <a:spcPts val="254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org.junit.runner.JUnitCore;</a:t>
            </a:r>
            <a:r>
              <a:rPr lang="en-US" altLang="zh-CN" sz="1800" b="1" kern="0" spc="3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org.junit.runner.Result;</a:t>
            </a:r>
          </a:p>
          <a:p>
            <a:pPr marL="686" marR="0" indent="0" eaLnBrk="0">
              <a:lnSpc>
                <a:spcPct val="86000"/>
              </a:lnSpc>
              <a:spcBef>
                <a:spcPts val="39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org.junit.runner.notification.Failure;</a:t>
            </a:r>
          </a:p>
          <a:p>
            <a:pPr marL="0" marR="0" indent="0" eaLnBrk="0">
              <a:lnSpc>
                <a:spcPct val="86000"/>
              </a:lnSpc>
              <a:spcBef>
                <a:spcPts val="254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7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2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AnnotTestRunner</a:t>
            </a:r>
            <a:r>
              <a:rPr lang="en-US" altLang="zh-CN" sz="1800" b="1" kern="0" spc="5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74904" marR="0" indent="0" eaLnBrk="0">
              <a:lnSpc>
                <a:spcPct val="86000"/>
              </a:lnSpc>
              <a:spcBef>
                <a:spcPts val="37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5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main(String[]</a:t>
            </a:r>
            <a:r>
              <a:rPr lang="en-US" altLang="zh-CN" sz="1800" b="1" kern="0" spc="2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args)</a:t>
            </a:r>
            <a:r>
              <a:rPr lang="en-US" altLang="zh-CN" sz="1800" b="1" kern="0" spc="10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754786" marR="0" indent="0" eaLnBrk="0">
              <a:lnSpc>
                <a:spcPct val="84000"/>
              </a:lnSpc>
              <a:spcBef>
                <a:spcPts val="57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1800" kern="0" spc="1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1800" kern="0" spc="19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5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JUnitCore.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runClasses(AnnotTest.</a:t>
            </a:r>
            <a:r>
              <a:rPr lang="en-US" altLang="zh-CN" sz="1800" b="1" i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2175" kern="0" spc="438" noProof="0" dirty="0"/>
              <a:t> </a:t>
            </a:r>
          </a:p>
          <a:p>
            <a:pPr marL="735787" marR="0" indent="0" eaLnBrk="0">
              <a:lnSpc>
                <a:spcPct val="86000"/>
              </a:lnSpc>
              <a:spcBef>
                <a:spcPts val="381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1800" b="1" kern="0" spc="1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(Failure</a:t>
            </a:r>
            <a:r>
              <a:rPr lang="en-US" altLang="zh-CN" sz="1800" b="1" kern="0" spc="16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</a:t>
            </a:r>
            <a:r>
              <a:rPr lang="en-US" altLang="zh-CN" sz="1800" b="1" kern="0" spc="23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1800" b="1" kern="0" spc="7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result.getFailures())</a:t>
            </a:r>
            <a:r>
              <a:rPr lang="en-US" altLang="zh-CN" sz="1800" b="1" kern="0" spc="43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748131" marR="1502944" indent="376479" eaLnBrk="0">
              <a:lnSpc>
                <a:spcPct val="98000"/>
              </a:lnSpc>
              <a:spcBef>
                <a:spcPts val="381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.println(failure.toString());</a:t>
            </a:r>
            <a:r>
              <a:rPr lang="en-US" altLang="zh-CN" sz="1800" i="1" kern="0" spc="9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41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.println(result.wasSuccessful());</a:t>
            </a:r>
          </a:p>
          <a:p>
            <a:pPr marL="10093" marR="7145198" indent="374870" eaLnBrk="0">
              <a:lnSpc>
                <a:spcPct val="95000"/>
              </a:lnSpc>
              <a:spcBef>
                <a:spcPts val="395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pic>
        <p:nvPicPr>
          <p:cNvPr id="218" name="C20642B3-74C2-48B2-B92E-143C9011261B"/>
          <p:cNvPicPr>
            <a:picLocks noChangeAspect="1"/>
          </p:cNvPicPr>
          <p:nvPr/>
        </p:nvPicPr>
        <p:blipFill>
          <a:blip r:embed="rId7" cstate="print">
            <a:extLst>
              <a:ext uri="{ECC10094-794F-4164-6A63-A2D138355308}"/>
            </a:extLst>
          </a:blip>
          <a:stretch>
            <a:fillRect/>
          </a:stretch>
        </p:blipFill>
        <p:spPr>
          <a:xfrm>
            <a:off x="7852792" y="2466975"/>
            <a:ext cx="133350" cy="276225"/>
          </a:xfrm>
          <a:prstGeom prst="rect">
            <a:avLst/>
          </a:prstGeom>
        </p:spPr>
      </p:pic>
      <p:sp>
        <p:nvSpPr>
          <p:cNvPr id="219" name="TextBox219"/>
          <p:cNvSpPr txBox="1"/>
          <p:nvPr/>
        </p:nvSpPr>
        <p:spPr>
          <a:xfrm>
            <a:off x="9093708" y="3546551"/>
            <a:ext cx="1892300" cy="1879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5384" eaLnBrk="0">
              <a:lnSpc>
                <a:spcPct val="86000"/>
              </a:lnSpc>
            </a:pPr>
            <a:r>
              <a:rPr lang="en-US" altLang="zh-CN" sz="1800" b="1" u="sng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Output:</a:t>
            </a:r>
          </a:p>
          <a:p>
            <a:pPr marL="8356" marR="0" indent="0" eaLnBrk="0">
              <a:lnSpc>
                <a:spcPct val="101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1800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1800" kern="0" spc="1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1800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1800" kern="0" spc="6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1800" kern="0" spc="7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1800" kern="0" spc="85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1800" kern="0" spc="8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1800" kern="0" spc="77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1800" kern="0" spc="8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1800" kern="0" spc="18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kern="0" spc="1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true</a:t>
            </a:r>
          </a:p>
        </p:txBody>
      </p:sp>
    </p:spTree>
    <p:extLst>
      <p:ext uri="{30288118-BC1A-4A5B-FD71-F5AB84A0DF61}"/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7CAF72B2-862A-4DFB-9872-3674B79784CF"/>
          <p:cNvPicPr>
            <a:picLocks noChangeAspect="1"/>
          </p:cNvPicPr>
          <p:nvPr/>
        </p:nvPicPr>
        <p:blipFill>
          <a:blip r:embed="rId2" cstate="print">
            <a:extLst>
              <a:ext uri="{F88CE955-EEC9-404F-0C7D-99754C2F8C54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1" name="FB2F6CEA-8196-4181-0231-05D7EB56D6D3"/>
          <p:cNvPicPr>
            <a:picLocks noChangeAspect="1"/>
          </p:cNvPicPr>
          <p:nvPr/>
        </p:nvPicPr>
        <p:blipFill>
          <a:blip r:embed="rId3" cstate="print">
            <a:extLst>
              <a:ext uri="{64351F6C-9B26-4089-36FE-EF74C0BA5750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222" name="TextBox222"/>
          <p:cNvSpPr txBox="1"/>
          <p:nvPr/>
        </p:nvSpPr>
        <p:spPr>
          <a:xfrm>
            <a:off x="618517" y="248593"/>
            <a:ext cx="10947400" cy="5600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76200" marR="73193" indent="-3565791" eaLnBrk="0">
              <a:lnSpc>
                <a:spcPct val="90000"/>
              </a:lnSpc>
            </a:pPr>
            <a:r>
              <a:rPr lang="en-US" altLang="zh-CN" sz="3200" kern="0" spc="-2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ORGANIZING</a:t>
            </a:r>
            <a:r>
              <a:rPr lang="en-US" altLang="zh-CN" sz="32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32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FIXTURES</a:t>
            </a:r>
            <a:r>
              <a:rPr lang="en-US" altLang="zh-CN" sz="3200" kern="0" spc="-3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32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7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SETUP/TEARDOWN</a:t>
            </a:r>
            <a:r>
              <a:rPr lang="en-US" altLang="zh-CN" sz="3200" kern="0" spc="-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0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32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2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@BEFORE/</a:t>
            </a:r>
            <a:r>
              <a:rPr lang="en-US" altLang="zh-CN" sz="32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7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@AFTER</a:t>
            </a:r>
          </a:p>
          <a:p>
            <a:pPr marL="219997" marR="176992" indent="-219981" eaLnBrk="0">
              <a:lnSpc>
                <a:spcPct val="90000"/>
              </a:lnSpc>
              <a:spcBef>
                <a:spcPts val="480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runners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automatically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invoke</a:t>
            </a:r>
            <a:r>
              <a:rPr lang="en-US" altLang="zh-CN" sz="2000" kern="0" spc="-2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setUp()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running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each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test.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This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typically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initializes</a:t>
            </a:r>
            <a:r>
              <a:rPr lang="en-US" altLang="zh-CN" sz="20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fields,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turns</a:t>
            </a:r>
            <a:r>
              <a:rPr lang="en-US" altLang="zh-CN" sz="2000" kern="0" spc="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logging,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resets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environment</a:t>
            </a:r>
            <a:r>
              <a:rPr lang="en-US" altLang="zh-CN" sz="2000" kern="0" spc="-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variables,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forth.</a:t>
            </a:r>
          </a:p>
          <a:p>
            <a:pPr marL="225851" marR="674955" indent="-225851" eaLnBrk="0">
              <a:lnSpc>
                <a:spcPct val="90000"/>
              </a:lnSpc>
              <a:spcBef>
                <a:spcPts val="198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runners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automatically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invoke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tearDown()</a:t>
            </a:r>
            <a:r>
              <a:rPr lang="en-US" altLang="zh-CN" sz="20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running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each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2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which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releases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above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mention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resources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test.</a:t>
            </a:r>
          </a:p>
          <a:p>
            <a:pPr marL="225851" marR="797461" indent="-225834" eaLnBrk="0">
              <a:lnSpc>
                <a:spcPct val="90000"/>
              </a:lnSpc>
              <a:spcBef>
                <a:spcPts val="198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Annotating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causes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-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method.</a:t>
            </a:r>
          </a:p>
          <a:p>
            <a:pPr marL="0" marR="0" indent="0" eaLnBrk="0">
              <a:lnSpc>
                <a:spcPct val="87000"/>
              </a:lnSpc>
              <a:spcBef>
                <a:spcPts val="1984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Annotating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@After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causes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that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-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method.</a:t>
            </a:r>
          </a:p>
          <a:p>
            <a:pPr marL="220002" marR="0" indent="-220002" eaLnBrk="0">
              <a:lnSpc>
                <a:spcPct val="90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Annotating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0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2000" kern="0" spc="-2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@BeforeClass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causes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once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before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any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class.</a:t>
            </a:r>
          </a:p>
          <a:p>
            <a:pPr marL="225342" marR="588932" indent="-225342" eaLnBrk="0">
              <a:lnSpc>
                <a:spcPct val="90000"/>
              </a:lnSpc>
              <a:spcBef>
                <a:spcPts val="198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Annotating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20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2000" kern="0" spc="-2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@AfterClass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causes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</a:t>
            </a:r>
            <a:r>
              <a:rPr lang="en-US" altLang="zh-CN" sz="2000" kern="0" spc="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after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all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have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finished.</a:t>
            </a:r>
          </a:p>
        </p:txBody>
      </p:sp>
    </p:spTree>
    <p:extLst>
      <p:ext uri="{830EE43F-0CF2-471E-AFF7-B790BFB584F6}"/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9A0E605E-04F5-4A8C-6CE2-2FDAEBA753E8"/>
          <p:cNvPicPr>
            <a:picLocks noChangeAspect="1"/>
          </p:cNvPicPr>
          <p:nvPr/>
        </p:nvPicPr>
        <p:blipFill>
          <a:blip r:embed="rId2" cstate="print">
            <a:extLst>
              <a:ext uri="{0FE27E30-7331-4EB3-B763-E305C4924DC9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224" name="042C6D33-4723-49E5-F630-CAA2B54D0A0D"/>
          <p:cNvPicPr>
            <a:picLocks noChangeAspect="1"/>
          </p:cNvPicPr>
          <p:nvPr/>
        </p:nvPicPr>
        <p:blipFill>
          <a:blip r:embed="rId3" cstate="print">
            <a:extLst>
              <a:ext uri="{26ACC57D-DCCD-4EC9-23C6-9512684A60E4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5" name="2A6BC103-9A64-4055-DC28-70D719031A2E"/>
          <p:cNvPicPr>
            <a:picLocks noChangeAspect="1"/>
          </p:cNvPicPr>
          <p:nvPr/>
        </p:nvPicPr>
        <p:blipFill>
          <a:blip r:embed="rId4" cstate="print">
            <a:extLst>
              <a:ext uri="{B90056A1-2AD7-4359-09A1-2A5498DFF4BE}"/>
            </a:extLst>
          </a:blip>
          <a:stretch>
            <a:fillRect/>
          </a:stretch>
        </p:blipFill>
        <p:spPr>
          <a:xfrm>
            <a:off x="0" y="2400300"/>
            <a:ext cx="4905375" cy="3095625"/>
          </a:xfrm>
          <a:prstGeom prst="rect">
            <a:avLst/>
          </a:prstGeom>
        </p:spPr>
      </p:pic>
      <p:sp>
        <p:nvSpPr>
          <p:cNvPr id="226" name="TextBox226"/>
          <p:cNvSpPr txBox="1"/>
          <p:nvPr/>
        </p:nvSpPr>
        <p:spPr>
          <a:xfrm>
            <a:off x="98765" y="2619087"/>
            <a:ext cx="4699000" cy="2425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1800" kern="0" spc="-10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18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3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18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1800" kern="0" spc="3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7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execute</a:t>
            </a:r>
            <a:r>
              <a:rPr lang="en-US" altLang="zh-CN" sz="18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18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18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following</a:t>
            </a:r>
            <a:r>
              <a:rPr lang="en-US" altLang="zh-CN" sz="1800" kern="0" spc="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order:</a:t>
            </a:r>
          </a:p>
          <a:p>
            <a:pPr marL="4791" marR="0" indent="0" eaLnBrk="0">
              <a:lnSpc>
                <a:spcPct val="86000"/>
              </a:lnSpc>
              <a:spcBef>
                <a:spcPts val="363"/>
              </a:spcBef>
            </a:pPr>
            <a:r>
              <a:rPr lang="en-US" altLang="zh-CN" sz="1800" kern="0" spc="-10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1800" kern="0" spc="10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3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oneTimeSetUp()</a:t>
            </a:r>
          </a:p>
          <a:p>
            <a:pPr marL="4791" marR="0" indent="0" eaLnBrk="0">
              <a:lnSpc>
                <a:spcPct val="86000"/>
              </a:lnSpc>
              <a:spcBef>
                <a:spcPts val="378"/>
              </a:spcBef>
            </a:pPr>
            <a:r>
              <a:rPr lang="en-US" altLang="zh-CN" sz="1800" kern="0" spc="-10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1800" kern="0" spc="10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setUp()</a:t>
            </a:r>
          </a:p>
          <a:p>
            <a:pPr marL="4791" marR="0" indent="0" eaLnBrk="0">
              <a:lnSpc>
                <a:spcPct val="86000"/>
              </a:lnSpc>
              <a:spcBef>
                <a:spcPts val="378"/>
              </a:spcBef>
            </a:pPr>
            <a:r>
              <a:rPr lang="en-US" altLang="zh-CN" sz="1800" kern="0" spc="-10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1800" kern="0" spc="10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testEmptyCollection()</a:t>
            </a:r>
          </a:p>
          <a:p>
            <a:pPr marL="4791" marR="0" indent="0" eaLnBrk="0">
              <a:lnSpc>
                <a:spcPct val="87000"/>
              </a:lnSpc>
              <a:spcBef>
                <a:spcPts val="377"/>
              </a:spcBef>
            </a:pPr>
            <a:r>
              <a:rPr lang="en-US" altLang="zh-CN" sz="1800" kern="0" spc="-10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1800" kern="0" spc="10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tearDown()</a:t>
            </a:r>
          </a:p>
          <a:p>
            <a:pPr marL="4791" marR="0" indent="0" eaLnBrk="0">
              <a:lnSpc>
                <a:spcPct val="87000"/>
              </a:lnSpc>
              <a:spcBef>
                <a:spcPts val="361"/>
              </a:spcBef>
            </a:pPr>
            <a:r>
              <a:rPr lang="en-US" altLang="zh-CN" sz="1800" kern="0" spc="-10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1800" kern="0" spc="10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setUp()</a:t>
            </a:r>
          </a:p>
          <a:p>
            <a:pPr marL="4791" marR="0" indent="0" eaLnBrk="0">
              <a:lnSpc>
                <a:spcPct val="86000"/>
              </a:lnSpc>
              <a:spcBef>
                <a:spcPts val="364"/>
              </a:spcBef>
            </a:pPr>
            <a:r>
              <a:rPr lang="en-US" altLang="zh-CN" sz="1800" kern="0" spc="-10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1800" kern="0" spc="10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testOneItemCollection()</a:t>
            </a:r>
          </a:p>
          <a:p>
            <a:pPr marL="4791" marR="0" indent="0" eaLnBrk="0">
              <a:lnSpc>
                <a:spcPct val="86000"/>
              </a:lnSpc>
              <a:spcBef>
                <a:spcPts val="378"/>
              </a:spcBef>
            </a:pPr>
            <a:r>
              <a:rPr lang="en-US" altLang="zh-CN" sz="1800" kern="0" spc="-10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1800" kern="0" spc="10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tearDown()</a:t>
            </a:r>
          </a:p>
          <a:p>
            <a:pPr marL="4791" marR="0" indent="0" eaLnBrk="0">
              <a:lnSpc>
                <a:spcPct val="86000"/>
              </a:lnSpc>
              <a:spcBef>
                <a:spcPts val="378"/>
              </a:spcBef>
            </a:pPr>
            <a:r>
              <a:rPr lang="en-US" altLang="zh-CN" sz="1800" kern="0" spc="-100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1800" kern="0" spc="10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35" baseline="0" noProof="0" dirty="0">
                <a:solidFill>
                  <a:srgbClr val="C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OneTimeTearDown()</a:t>
            </a:r>
          </a:p>
        </p:txBody>
      </p:sp>
    </p:spTree>
    <p:extLst>
      <p:ext uri="{8799FA47-A264-4AEC-7759-ABC6D43B510C}"/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44085225-2269-4C9B-FF8E-B4F7725989D0"/>
          <p:cNvPicPr>
            <a:picLocks noChangeAspect="1"/>
          </p:cNvPicPr>
          <p:nvPr/>
        </p:nvPicPr>
        <p:blipFill>
          <a:blip r:embed="rId2" cstate="print">
            <a:extLst>
              <a:ext uri="{8A4B6328-F47F-47B7-6BE0-AA5BC29EDD26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8" name="7FA33865-57C6-4B81-E466-F3E171A980AD"/>
          <p:cNvPicPr>
            <a:picLocks noChangeAspect="1"/>
          </p:cNvPicPr>
          <p:nvPr/>
        </p:nvPicPr>
        <p:blipFill>
          <a:blip r:embed="rId3" cstate="print">
            <a:extLst>
              <a:ext uri="{8643122A-A560-4958-9330-1D4774D1E5BF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229" name="2D867756-77C5-452F-F241-AAB3A268BCDF"/>
          <p:cNvPicPr>
            <a:picLocks noChangeAspect="1"/>
          </p:cNvPicPr>
          <p:nvPr/>
        </p:nvPicPr>
        <p:blipFill>
          <a:blip r:embed="rId4" cstate="print">
            <a:extLst>
              <a:ext uri="{1B88DD67-FE9B-4371-47AF-965579735BB1}"/>
            </a:extLst>
          </a:blip>
          <a:stretch>
            <a:fillRect/>
          </a:stretch>
        </p:blipFill>
        <p:spPr>
          <a:xfrm>
            <a:off x="1932432" y="0"/>
            <a:ext cx="8362950" cy="752475"/>
          </a:xfrm>
          <a:prstGeom prst="rect">
            <a:avLst/>
          </a:prstGeom>
        </p:spPr>
      </p:pic>
      <p:sp>
        <p:nvSpPr>
          <p:cNvPr id="230" name="TextBox230"/>
          <p:cNvSpPr txBox="1"/>
          <p:nvPr/>
        </p:nvSpPr>
        <p:spPr>
          <a:xfrm>
            <a:off x="2189656" y="77253"/>
            <a:ext cx="786130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b="1" kern="0" spc="-3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3200" b="1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21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COMPLETE</a:t>
            </a:r>
            <a:r>
              <a:rPr lang="en-US" altLang="zh-CN" sz="3200" b="1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19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EXAMPLE</a:t>
            </a:r>
            <a:r>
              <a:rPr lang="en-US" altLang="zh-CN" sz="3200" b="1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2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3200" b="1" kern="0" spc="-2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12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3200" b="1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13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</a:p>
        </p:txBody>
      </p:sp>
      <p:sp>
        <p:nvSpPr>
          <p:cNvPr id="231" name="TextBox231"/>
          <p:cNvSpPr txBox="1"/>
          <p:nvPr/>
        </p:nvSpPr>
        <p:spPr>
          <a:xfrm>
            <a:off x="596267" y="1146161"/>
            <a:ext cx="4521200" cy="1765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Pojo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3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:Student.java</a:t>
            </a:r>
          </a:p>
          <a:p>
            <a:pPr marL="0" marR="0" indent="0" eaLnBrk="0">
              <a:lnSpc>
                <a:spcPct val="87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Business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Logic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:StudentDetails.java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2000" kern="0" spc="-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:StudentDetailsTest.java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Main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:StudentMain.java</a:t>
            </a:r>
          </a:p>
        </p:txBody>
      </p:sp>
      <p:sp>
        <p:nvSpPr>
          <p:cNvPr id="232" name="TextBox232"/>
          <p:cNvSpPr txBox="1"/>
          <p:nvPr/>
        </p:nvSpPr>
        <p:spPr>
          <a:xfrm>
            <a:off x="8111669" y="762584"/>
            <a:ext cx="2870200" cy="2159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Testing;</a:t>
            </a:r>
          </a:p>
          <a:p>
            <a:pPr marL="0" marR="0" indent="0" eaLnBrk="0">
              <a:lnSpc>
                <a:spcPct val="101000"/>
              </a:lnSpc>
              <a:spcBef>
                <a:spcPts val="254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</a:t>
            </a:r>
            <a:r>
              <a:rPr lang="en-US" altLang="zh-CN" sz="1800" b="1" kern="0" spc="7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  <a:r>
              <a:rPr lang="en-US" altLang="zh-CN" sz="1800" b="1" kern="0" spc="8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private</a:t>
            </a:r>
            <a:r>
              <a:rPr lang="en-US" altLang="zh-CN" sz="1800" b="1" kern="0" spc="12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1800" b="1" kern="0" spc="1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8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name</a:t>
            </a:r>
            <a:r>
              <a:rPr lang="en-US" altLang="zh-CN" sz="1800" b="1" kern="0" spc="-8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  <a:r>
              <a:rPr lang="en-US" altLang="zh-CN" sz="1800" b="1" kern="0" spc="25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private</a:t>
            </a:r>
            <a:r>
              <a:rPr lang="en-US" altLang="zh-CN" sz="1800" b="1" kern="0" spc="12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1800" b="1" kern="0" spc="1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city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  <a:r>
              <a:rPr lang="en-US" altLang="zh-CN" sz="1800" b="1" kern="0" spc="37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private</a:t>
            </a:r>
            <a:r>
              <a:rPr lang="en-US" altLang="zh-CN" sz="1800" b="1" kern="0" spc="13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1800" b="1" kern="0" spc="1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age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  <a:r>
              <a:rPr lang="en-US" altLang="zh-CN" sz="1800" b="1" kern="0" spc="67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private</a:t>
            </a:r>
            <a:r>
              <a:rPr lang="en-US" altLang="zh-CN" sz="1800" b="1" kern="0" spc="13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</a:t>
            </a:r>
            <a:r>
              <a:rPr lang="en-US" altLang="zh-CN" sz="1800" b="1" kern="0" spc="1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percentage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  <a:r>
              <a:rPr lang="en-US" altLang="zh-CN" sz="1800" b="1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233" name="TextBox233"/>
          <p:cNvSpPr txBox="1"/>
          <p:nvPr/>
        </p:nvSpPr>
        <p:spPr>
          <a:xfrm>
            <a:off x="570281" y="3346018"/>
            <a:ext cx="6756400" cy="3251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Testing;</a:t>
            </a:r>
          </a:p>
          <a:p>
            <a:pPr marL="0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StudentDetails</a:t>
            </a:r>
            <a:r>
              <a:rPr lang="en-US" altLang="zh-CN" sz="1800" b="1" kern="0" spc="17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74904" marR="0" indent="0" eaLnBrk="0">
              <a:lnSpc>
                <a:spcPct val="87000"/>
              </a:lnSpc>
              <a:spcBef>
                <a:spcPts val="382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1800" b="1" kern="0" spc="1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calculatePercentage(Student</a:t>
            </a:r>
            <a:r>
              <a:rPr lang="en-US" altLang="zh-CN" sz="1800" b="1" kern="0" spc="23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student){</a:t>
            </a:r>
          </a:p>
          <a:p>
            <a:pPr marL="748132" marR="0" indent="0" eaLnBrk="0">
              <a:lnSpc>
                <a:spcPct val="86000"/>
              </a:lnSpc>
              <a:spcBef>
                <a:spcPts val="361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1800" kern="0" spc="15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status;</a:t>
            </a:r>
          </a:p>
          <a:p>
            <a:pPr marL="752018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(student.getPercentage()</a:t>
            </a:r>
            <a:r>
              <a:rPr lang="en-US" altLang="zh-CN" sz="1800" b="1" kern="0" spc="36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&lt;</a:t>
            </a:r>
            <a:r>
              <a:rPr lang="en-US" altLang="zh-CN" sz="1800" b="1" kern="0" spc="4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50){</a:t>
            </a:r>
          </a:p>
          <a:p>
            <a:pPr marL="1132561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status</a:t>
            </a:r>
            <a:r>
              <a:rPr lang="en-US" altLang="zh-CN" sz="1800" kern="0" spc="1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6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"Fail"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</a:p>
          <a:p>
            <a:pPr marL="761390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else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1132588" marR="0" indent="0" eaLnBrk="0">
              <a:lnSpc>
                <a:spcPct val="86000"/>
              </a:lnSpc>
              <a:spcBef>
                <a:spcPts val="378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status</a:t>
            </a:r>
            <a:r>
              <a:rPr lang="en-US" altLang="zh-CN" sz="1800" kern="0" spc="1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6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"Pass"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;</a:t>
            </a:r>
          </a:p>
          <a:p>
            <a:pPr marL="761390" marR="0" indent="0" eaLnBrk="0">
              <a:lnSpc>
                <a:spcPct val="87000"/>
              </a:lnSpc>
              <a:spcBef>
                <a:spcPts val="382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755904" marR="0" indent="0" eaLnBrk="0">
              <a:lnSpc>
                <a:spcPct val="87000"/>
              </a:lnSpc>
              <a:spcBef>
                <a:spcPts val="362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return</a:t>
            </a:r>
            <a:r>
              <a:rPr lang="en-US" altLang="zh-CN" sz="1800" b="1" kern="0" spc="10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status;</a:t>
            </a:r>
          </a:p>
          <a:p>
            <a:pPr marL="10058" marR="6268618" indent="374904" eaLnBrk="0">
              <a:lnSpc>
                <a:spcPct val="95000"/>
              </a:lnSpc>
              <a:spcBef>
                <a:spcPts val="361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4B749456-65FB-45A3-6FD2-84ACBF9E6E15}"/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A823D709-FFA4-43E3-91AB-C0A6933C06F3"/>
          <p:cNvPicPr>
            <a:picLocks noChangeAspect="1"/>
          </p:cNvPicPr>
          <p:nvPr/>
        </p:nvPicPr>
        <p:blipFill>
          <a:blip r:embed="rId2" cstate="print">
            <a:extLst>
              <a:ext uri="{D7230775-1A1F-4292-64C6-05C25D1A8A28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5" name="8496CDA8-5949-4272-E8EF-CB704E5823EA"/>
          <p:cNvPicPr>
            <a:picLocks noChangeAspect="1"/>
          </p:cNvPicPr>
          <p:nvPr/>
        </p:nvPicPr>
        <p:blipFill>
          <a:blip r:embed="rId3" cstate="print">
            <a:extLst>
              <a:ext uri="{E414CF44-C6D9-404C-670C-0AFC9EA038FB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236" name="TextBox236"/>
          <p:cNvSpPr txBox="1"/>
          <p:nvPr/>
        </p:nvSpPr>
        <p:spPr>
          <a:xfrm>
            <a:off x="197206" y="204193"/>
            <a:ext cx="8013701" cy="49022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1" marR="0" indent="0" eaLnBrk="0">
              <a:lnSpc>
                <a:spcPct val="87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Testing;</a:t>
            </a:r>
          </a:p>
          <a:p>
            <a:pPr marL="686" marR="0" indent="0" eaLnBrk="0">
              <a:lnSpc>
                <a:spcPct val="86000"/>
              </a:lnSpc>
              <a:spcBef>
                <a:spcPts val="2524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org.junit.Test;</a:t>
            </a:r>
          </a:p>
          <a:p>
            <a:pPr marL="686" marR="0" indent="0" eaLnBrk="0">
              <a:lnSpc>
                <a:spcPct val="86000"/>
              </a:lnSpc>
              <a:spcBef>
                <a:spcPts val="37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6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6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org.junit.Assert.</a:t>
            </a:r>
            <a:r>
              <a:rPr lang="en-US" altLang="zh-CN" sz="1800" b="1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assertEquals;</a:t>
            </a:r>
          </a:p>
          <a:p>
            <a:pPr marL="0" marR="0" indent="0" eaLnBrk="0">
              <a:lnSpc>
                <a:spcPct val="86000"/>
              </a:lnSpc>
              <a:spcBef>
                <a:spcPts val="2538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StudentDetailsTest</a:t>
            </a:r>
            <a:r>
              <a:rPr lang="en-US" altLang="zh-CN" sz="1800" b="1" kern="0" spc="19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71720" marR="0" indent="0" eaLnBrk="0">
              <a:lnSpc>
                <a:spcPct val="87000"/>
              </a:lnSpc>
              <a:spcBef>
                <a:spcPts val="376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StudentDetails</a:t>
            </a:r>
            <a:r>
              <a:rPr lang="en-US" altLang="zh-CN" sz="1800" kern="0" spc="24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studentDetails</a:t>
            </a:r>
            <a:r>
              <a:rPr lang="en-US" altLang="zh-CN" sz="1800" kern="0" spc="27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5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b="1" kern="0" spc="-15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</a:t>
            </a:r>
            <a:r>
              <a:rPr lang="en-US" altLang="zh-CN" sz="1800" b="1" kern="0" spc="4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StudentDetails();</a:t>
            </a:r>
          </a:p>
          <a:p>
            <a:pPr marL="371704" marR="0" indent="0" eaLnBrk="0">
              <a:lnSpc>
                <a:spcPct val="86000"/>
              </a:lnSpc>
              <a:spcBef>
                <a:spcPts val="364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</a:t>
            </a:r>
            <a:r>
              <a:rPr lang="en-US" altLang="zh-CN" sz="1800" kern="0" spc="10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</a:t>
            </a:r>
            <a:r>
              <a:rPr lang="en-US" altLang="zh-CN" sz="1800" kern="0" spc="13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5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21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</a:t>
            </a:r>
            <a:r>
              <a:rPr lang="en-US" altLang="zh-CN" sz="1800" b="1" kern="0" spc="5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Student();</a:t>
            </a:r>
          </a:p>
          <a:p>
            <a:pPr marL="360274" marR="0" indent="0" eaLnBrk="0">
              <a:lnSpc>
                <a:spcPct val="86000"/>
              </a:lnSpc>
              <a:spcBef>
                <a:spcPts val="379"/>
              </a:spcBef>
            </a:pPr>
            <a:r>
              <a:rPr lang="en-US" altLang="zh-CN" sz="1800" kern="0" spc="-10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</a:p>
          <a:p>
            <a:pPr marL="374904" marR="0" indent="0" eaLnBrk="0">
              <a:lnSpc>
                <a:spcPct val="86000"/>
              </a:lnSpc>
              <a:spcBef>
                <a:spcPts val="37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CalculatePercentage()</a:t>
            </a:r>
            <a:r>
              <a:rPr lang="en-US" altLang="zh-CN" sz="1800" b="1" kern="0" spc="22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756133" marR="4011498" indent="0" eaLnBrk="0">
              <a:lnSpc>
                <a:spcPct val="100000"/>
              </a:lnSpc>
              <a:spcBef>
                <a:spcPts val="379"/>
              </a:spcBef>
            </a:pPr>
            <a:r>
              <a:rPr lang="en-US" altLang="zh-CN" sz="180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.setName(</a:t>
            </a:r>
            <a:r>
              <a:rPr lang="en-US" altLang="zh-CN" sz="1800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"Derick"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800" kern="0" spc="32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.setAge(25);</a:t>
            </a:r>
            <a:r>
              <a:rPr lang="en-US" altLang="zh-CN" sz="1800" kern="0" spc="9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.setCity(</a:t>
            </a:r>
            <a:r>
              <a:rPr lang="en-US" altLang="zh-CN" sz="1800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"Agra"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  <a:r>
              <a:rPr lang="en-US" altLang="zh-CN" sz="1800" kern="0" spc="6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.setPercentage(79);</a:t>
            </a:r>
          </a:p>
          <a:p>
            <a:pPr marL="748132" marR="0" indent="0" eaLnBrk="0">
              <a:lnSpc>
                <a:spcPct val="86000"/>
              </a:lnSpc>
              <a:spcBef>
                <a:spcPts val="361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String</a:t>
            </a:r>
            <a:r>
              <a:rPr lang="en-US" altLang="zh-CN" sz="1800" kern="0" spc="15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status=</a:t>
            </a:r>
            <a:r>
              <a:rPr lang="en-US" altLang="zh-CN" sz="180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studentDetails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.calculatePercentage(</a:t>
            </a:r>
            <a:r>
              <a:rPr lang="en-US" altLang="zh-CN" sz="1800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</a:p>
          <a:p>
            <a:pPr marL="746074" marR="0" indent="0" eaLnBrk="0">
              <a:lnSpc>
                <a:spcPct val="86000"/>
              </a:lnSpc>
              <a:spcBef>
                <a:spcPts val="381"/>
              </a:spcBef>
            </a:pP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assertEquals(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"Fail"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,</a:t>
            </a:r>
            <a:r>
              <a:rPr lang="en-US" altLang="zh-CN" sz="1800" i="1" kern="0" spc="43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status,</a:t>
            </a:r>
            <a:r>
              <a:rPr lang="en-US" altLang="zh-CN" sz="1800" i="1" kern="0" spc="22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"Fail"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</a:p>
          <a:p>
            <a:pPr marL="10093" marR="7521905" indent="374870" eaLnBrk="0">
              <a:lnSpc>
                <a:spcPct val="95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4ADE0067-CD94-4486-6C98-29AC9996FC30}"/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F7627A81-98FF-4A42-7FCA-03481AC38BD8"/>
          <p:cNvPicPr>
            <a:picLocks noChangeAspect="1"/>
          </p:cNvPicPr>
          <p:nvPr/>
        </p:nvPicPr>
        <p:blipFill>
          <a:blip r:embed="rId2" cstate="print">
            <a:extLst>
              <a:ext uri="{710213C6-FA34-4AF6-5B6C-FFD528FA1FB7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8" name="001D1C20-63C3-47E1-7CE6-A5FAA318B54F"/>
          <p:cNvPicPr>
            <a:picLocks noChangeAspect="1"/>
          </p:cNvPicPr>
          <p:nvPr/>
        </p:nvPicPr>
        <p:blipFill>
          <a:blip r:embed="rId3" cstate="print">
            <a:extLst>
              <a:ext uri="{BCE572F1-DBD1-42DC-4499-083A48E6D823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239" name="TextBox239"/>
          <p:cNvSpPr txBox="1"/>
          <p:nvPr/>
        </p:nvSpPr>
        <p:spPr>
          <a:xfrm>
            <a:off x="106985" y="90753"/>
            <a:ext cx="8636000" cy="407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Testing;</a:t>
            </a:r>
          </a:p>
          <a:p>
            <a:pPr marL="686" marR="4388231" indent="0" eaLnBrk="0">
              <a:lnSpc>
                <a:spcPct val="95000"/>
              </a:lnSpc>
              <a:spcBef>
                <a:spcPts val="2542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org.junit.runner.JUnitCore;</a:t>
            </a:r>
            <a:r>
              <a:rPr lang="en-US" altLang="zh-CN" sz="1800" b="1" kern="0" spc="3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org.junit.runner.Result;</a:t>
            </a:r>
          </a:p>
          <a:p>
            <a:pPr marL="686" marR="0" indent="0" eaLnBrk="0">
              <a:lnSpc>
                <a:spcPct val="86000"/>
              </a:lnSpc>
              <a:spcBef>
                <a:spcPts val="38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org.junit.runner.notification.Failure;</a:t>
            </a:r>
          </a:p>
          <a:p>
            <a:pPr marL="0" marR="0" indent="0" eaLnBrk="0">
              <a:lnSpc>
                <a:spcPct val="86000"/>
              </a:lnSpc>
              <a:spcBef>
                <a:spcPts val="253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StudentMain</a:t>
            </a:r>
            <a:r>
              <a:rPr lang="en-US" altLang="zh-CN" sz="1800" b="1" kern="0" spc="5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74925" marR="0" indent="0" eaLnBrk="0">
              <a:lnSpc>
                <a:spcPct val="87000"/>
              </a:lnSpc>
              <a:spcBef>
                <a:spcPts val="377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5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main(String[]</a:t>
            </a:r>
            <a:r>
              <a:rPr lang="en-US" altLang="zh-CN" sz="1800" b="1" kern="0" spc="2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args)</a:t>
            </a:r>
            <a:r>
              <a:rPr lang="en-US" altLang="zh-CN" sz="1800" b="1" kern="0" spc="10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754761" marR="0" indent="0" eaLnBrk="0">
              <a:lnSpc>
                <a:spcPct val="86000"/>
              </a:lnSpc>
              <a:spcBef>
                <a:spcPts val="366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1800" kern="0" spc="1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1800" kern="0" spc="19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5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JUnitCore.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runClasses(StudentDetailsTest.</a:t>
            </a:r>
            <a:r>
              <a:rPr lang="en-US" altLang="zh-CN" sz="1800" b="1" i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</a:p>
          <a:p>
            <a:pPr marL="735787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1800" b="1" kern="0" spc="1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(Failure</a:t>
            </a:r>
            <a:r>
              <a:rPr lang="en-US" altLang="zh-CN" sz="1800" b="1" kern="0" spc="16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</a:t>
            </a:r>
            <a:r>
              <a:rPr lang="en-US" altLang="zh-CN" sz="1800" b="1" kern="0" spc="23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1800" b="1" kern="0" spc="7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result.getFailures())</a:t>
            </a:r>
            <a:r>
              <a:rPr lang="en-US" altLang="zh-CN" sz="1800" b="1" kern="0" spc="43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748132" marR="2506853" indent="376733" eaLnBrk="0">
              <a:lnSpc>
                <a:spcPct val="98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.println(failure.toString());</a:t>
            </a:r>
            <a:r>
              <a:rPr lang="en-US" altLang="zh-CN" sz="1800" i="1" kern="0" spc="98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41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.println(result.wasSuccessful());</a:t>
            </a:r>
          </a:p>
          <a:p>
            <a:pPr marL="10058" marR="8149931" indent="374938" eaLnBrk="0">
              <a:lnSpc>
                <a:spcPct val="95000"/>
              </a:lnSpc>
              <a:spcBef>
                <a:spcPts val="393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E269A359-8689-4FDA-B98F-6AB3B92ADCFE}"/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352899B7-CBA5-4488-7272-33496CFA8551"/>
          <p:cNvPicPr>
            <a:picLocks noChangeAspect="1"/>
          </p:cNvPicPr>
          <p:nvPr/>
        </p:nvPicPr>
        <p:blipFill>
          <a:blip r:embed="rId2" cstate="print">
            <a:extLst>
              <a:ext uri="{4BFB13AE-8732-4925-AEC0-294960331436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E5196E78-CCF3-4B31-F9B6-7BE371E707B8}"/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C075630-C55E-4ED0-C0DD-470D6B4E8B19"/>
          <p:cNvPicPr>
            <a:picLocks noChangeAspect="1"/>
          </p:cNvPicPr>
          <p:nvPr/>
        </p:nvPicPr>
        <p:blipFill>
          <a:blip r:embed="rId2" cstate="print">
            <a:extLst>
              <a:ext uri="{18CB8954-1D69-4EAF-3EE6-76206FA3949E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60B7CFF2-BE1F-4D9E-C7C3-1E057DA72942"/>
          <p:cNvPicPr>
            <a:picLocks noChangeAspect="1"/>
          </p:cNvPicPr>
          <p:nvPr/>
        </p:nvPicPr>
        <p:blipFill>
          <a:blip r:embed="rId3" cstate="print">
            <a:extLst>
              <a:ext uri="{67DF971D-325E-4DEA-4224-7D02486F12CF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19" name="TextBox19"/>
          <p:cNvSpPr txBox="1"/>
          <p:nvPr/>
        </p:nvSpPr>
        <p:spPr>
          <a:xfrm>
            <a:off x="3084200" y="294296"/>
            <a:ext cx="636270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kern="0" spc="-34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FAMOUS</a:t>
            </a:r>
            <a:r>
              <a:rPr lang="en-US" altLang="zh-CN" sz="3200" kern="0" spc="-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4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  <a:r>
              <a:rPr lang="en-US" altLang="zh-CN" sz="32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7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  <a:r>
              <a:rPr lang="en-US" altLang="zh-CN" sz="32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2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32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2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20" name="TextBox20"/>
          <p:cNvSpPr txBox="1"/>
          <p:nvPr/>
        </p:nvSpPr>
        <p:spPr>
          <a:xfrm>
            <a:off x="444476" y="1218678"/>
            <a:ext cx="3048000" cy="4279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JMockit</a:t>
            </a:r>
          </a:p>
          <a:p>
            <a:pPr marL="16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Artima</a:t>
            </a:r>
            <a:r>
              <a:rPr lang="en-US" altLang="zh-CN" sz="2000" kern="0" spc="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SuiteRunner</a:t>
            </a:r>
          </a:p>
          <a:p>
            <a:pPr marL="0" marR="0" indent="0" eaLnBrk="0">
              <a:lnSpc>
                <a:spcPct val="87000"/>
              </a:lnSpc>
              <a:spcBef>
                <a:spcPts val="196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Cactus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Checkstyle</a:t>
            </a:r>
          </a:p>
          <a:p>
            <a:pPr marL="16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Cobertura</a:t>
            </a:r>
          </a:p>
          <a:p>
            <a:pPr marL="0" marR="0" indent="0" eaLnBrk="0">
              <a:lnSpc>
                <a:spcPct val="87000"/>
              </a:lnSpc>
              <a:spcBef>
                <a:spcPts val="196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Continuous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Daedalos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Extensions</a:t>
            </a:r>
          </a:p>
          <a:p>
            <a:pPr marL="16" marR="0" indent="0" eaLnBrk="0">
              <a:lnSpc>
                <a:spcPct val="87000"/>
              </a:lnSpc>
              <a:spcBef>
                <a:spcPts val="195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Dbunit</a:t>
            </a:r>
          </a:p>
          <a:p>
            <a:pPr marL="0" marR="0" indent="0" eaLnBrk="0">
              <a:lnSpc>
                <a:spcPct val="87000"/>
              </a:lnSpc>
              <a:spcBef>
                <a:spcPts val="1964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DDSteps</a:t>
            </a:r>
          </a:p>
        </p:txBody>
      </p:sp>
      <p:sp>
        <p:nvSpPr>
          <p:cNvPr id="21" name="TextBox21"/>
          <p:cNvSpPr txBox="1"/>
          <p:nvPr/>
        </p:nvSpPr>
        <p:spPr>
          <a:xfrm>
            <a:off x="9749436" y="1218678"/>
            <a:ext cx="1092200" cy="3784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Jete</a:t>
            </a:r>
          </a:p>
          <a:p>
            <a:pPr marL="16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Jetif</a:t>
            </a:r>
          </a:p>
          <a:p>
            <a:pPr marL="0" marR="0" indent="0" eaLnBrk="0">
              <a:lnSpc>
                <a:spcPct val="87000"/>
              </a:lnSpc>
              <a:spcBef>
                <a:spcPts val="196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JFCUnit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Jiffie</a:t>
            </a:r>
          </a:p>
          <a:p>
            <a:pPr marL="16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jMock</a:t>
            </a:r>
          </a:p>
          <a:p>
            <a:pPr marL="0" marR="0" indent="0" eaLnBrk="0">
              <a:lnSpc>
                <a:spcPct val="87000"/>
              </a:lnSpc>
              <a:spcBef>
                <a:spcPts val="196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JOSIT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JsTester</a:t>
            </a:r>
          </a:p>
          <a:p>
            <a:pPr marL="16" marR="0" indent="0" eaLnBrk="0">
              <a:lnSpc>
                <a:spcPct val="87000"/>
              </a:lnSpc>
              <a:spcBef>
                <a:spcPts val="195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JSystem</a:t>
            </a:r>
          </a:p>
        </p:txBody>
      </p:sp>
      <p:sp>
        <p:nvSpPr>
          <p:cNvPr id="22" name="TextBox22"/>
          <p:cNvSpPr txBox="1"/>
          <p:nvPr/>
        </p:nvSpPr>
        <p:spPr>
          <a:xfrm>
            <a:off x="4119145" y="1218678"/>
            <a:ext cx="1854200" cy="4051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DepUnit</a:t>
            </a:r>
          </a:p>
          <a:p>
            <a:pPr marL="16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djUnit</a:t>
            </a:r>
          </a:p>
          <a:p>
            <a:pPr marL="0" marR="0" indent="0" eaLnBrk="0">
              <a:lnSpc>
                <a:spcPct val="87000"/>
              </a:lnSpc>
              <a:spcBef>
                <a:spcPts val="196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Dumbster</a:t>
            </a:r>
          </a:p>
          <a:p>
            <a:pPr marL="229872" marR="0" indent="-229872" eaLnBrk="0">
              <a:lnSpc>
                <a:spcPct val="90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EasyMock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+</a:t>
            </a:r>
            <a:r>
              <a:rPr lang="en-US" altLang="zh-CN" sz="2000" kern="0" spc="23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ClassExtension</a:t>
            </a:r>
          </a:p>
          <a:p>
            <a:pPr marL="0" marR="0" indent="0" eaLnBrk="0">
              <a:lnSpc>
                <a:spcPct val="87000"/>
              </a:lnSpc>
              <a:spcBef>
                <a:spcPts val="1982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EclEmma</a:t>
            </a:r>
          </a:p>
          <a:p>
            <a:pPr marL="0" marR="0" indent="0" eaLnBrk="0">
              <a:lnSpc>
                <a:spcPct val="87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Ejb3unit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Emma</a:t>
            </a:r>
          </a:p>
          <a:p>
            <a:pPr marL="0" marR="0" indent="0" eaLnBrk="0">
              <a:lnSpc>
                <a:spcPct val="87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Feed4JUnit</a:t>
            </a:r>
          </a:p>
        </p:txBody>
      </p:sp>
      <p:sp>
        <p:nvSpPr>
          <p:cNvPr id="23" name="TextBox23"/>
          <p:cNvSpPr txBox="1"/>
          <p:nvPr/>
        </p:nvSpPr>
        <p:spPr>
          <a:xfrm>
            <a:off x="6779161" y="1218678"/>
            <a:ext cx="1828800" cy="4051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Fest</a:t>
            </a:r>
          </a:p>
          <a:p>
            <a:pPr marL="16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Findbugs</a:t>
            </a:r>
          </a:p>
          <a:p>
            <a:pPr marL="0" marR="0" indent="0" eaLnBrk="0">
              <a:lnSpc>
                <a:spcPct val="87000"/>
              </a:lnSpc>
              <a:spcBef>
                <a:spcPts val="196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Gretel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GroboUtils</a:t>
            </a:r>
          </a:p>
          <a:p>
            <a:pPr marL="16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Hansel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1.0</a:t>
            </a:r>
          </a:p>
          <a:p>
            <a:pPr marL="0" marR="0" indent="0" eaLnBrk="0">
              <a:lnSpc>
                <a:spcPct val="87000"/>
              </a:lnSpc>
              <a:spcBef>
                <a:spcPts val="196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Haste</a:t>
            </a:r>
          </a:p>
          <a:p>
            <a:pPr marL="223255" marR="0" indent="-223255" eaLnBrk="0">
              <a:lnSpc>
                <a:spcPct val="90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J2ME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  <a:r>
              <a:rPr lang="en-US" altLang="zh-CN" sz="2000" kern="0" spc="36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Toolkit</a:t>
            </a:r>
          </a:p>
          <a:p>
            <a:pPr marL="0" marR="0" indent="0" eaLnBrk="0">
              <a:lnSpc>
                <a:spcPct val="87000"/>
              </a:lnSpc>
              <a:spcBef>
                <a:spcPts val="198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Jacareto</a:t>
            </a:r>
          </a:p>
        </p:txBody>
      </p:sp>
    </p:spTree>
    <p:extLst>
      <p:ext uri="{3E138762-ACC4-49F2-7545-2168A373DD85}"/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962BABFF-2D0A-4685-E610-4647BA9BBA0F"/>
          <p:cNvPicPr>
            <a:picLocks noChangeAspect="1"/>
          </p:cNvPicPr>
          <p:nvPr/>
        </p:nvPicPr>
        <p:blipFill>
          <a:blip r:embed="rId2" cstate="print">
            <a:extLst>
              <a:ext uri="{48C71BDE-5BEC-4B03-125B-1E8F6D1DE6E8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2" name="9708897A-DF3D-454D-CE9C-0AB3A5A73EC8"/>
          <p:cNvPicPr>
            <a:picLocks noChangeAspect="1"/>
          </p:cNvPicPr>
          <p:nvPr/>
        </p:nvPicPr>
        <p:blipFill>
          <a:blip r:embed="rId3" cstate="print">
            <a:extLst>
              <a:ext uri="{00C17797-76E1-457B-8B58-C8CCB7C424F4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243" name="TextBox243"/>
          <p:cNvSpPr txBox="1"/>
          <p:nvPr/>
        </p:nvSpPr>
        <p:spPr>
          <a:xfrm>
            <a:off x="386869" y="141515"/>
            <a:ext cx="7150100" cy="1193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78306" marR="0" indent="0" eaLnBrk="0">
              <a:lnSpc>
                <a:spcPct val="87000"/>
              </a:lnSpc>
            </a:pPr>
            <a:r>
              <a:rPr lang="en-US" altLang="zh-CN" sz="3200" kern="0" spc="-2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32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7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TIME</a:t>
            </a:r>
            <a:r>
              <a:rPr lang="en-US" altLang="zh-CN" sz="32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5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</a:p>
          <a:p>
            <a:pPr marL="0" marR="0" indent="0" eaLnBrk="0">
              <a:lnSpc>
                <a:spcPct val="87000"/>
              </a:lnSpc>
              <a:spcBef>
                <a:spcPts val="4102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has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handy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option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Timeout.</a:t>
            </a:r>
          </a:p>
        </p:txBody>
      </p:sp>
      <p:sp>
        <p:nvSpPr>
          <p:cNvPr id="244" name="TextBox244"/>
          <p:cNvSpPr txBox="1"/>
          <p:nvPr/>
        </p:nvSpPr>
        <p:spPr>
          <a:xfrm>
            <a:off x="386869" y="2074912"/>
            <a:ext cx="11303000" cy="26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If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takes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more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time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than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specified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milliseconds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then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will</a:t>
            </a:r>
            <a:r>
              <a:rPr lang="en-US" altLang="zh-CN" sz="2000" kern="0" spc="3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automatically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mark</a:t>
            </a:r>
            <a:r>
              <a:rPr lang="en-US" altLang="zh-CN" sz="20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failed.</a:t>
            </a:r>
          </a:p>
        </p:txBody>
      </p:sp>
      <p:sp>
        <p:nvSpPr>
          <p:cNvPr id="245" name="TextBox245"/>
          <p:cNvSpPr txBox="1"/>
          <p:nvPr/>
        </p:nvSpPr>
        <p:spPr>
          <a:xfrm>
            <a:off x="386869" y="3081006"/>
            <a:ext cx="6794500" cy="26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timeout</a:t>
            </a:r>
            <a:r>
              <a:rPr lang="en-US" altLang="zh-CN" sz="2000" kern="0" spc="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parameter</a:t>
            </a:r>
            <a:r>
              <a:rPr lang="en-US" altLang="zh-CN" sz="20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used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along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annotation.</a:t>
            </a:r>
          </a:p>
        </p:txBody>
      </p:sp>
    </p:spTree>
    <p:extLst>
      <p:ext uri="{E0103873-14B8-4F13-C362-5AD61B9BCB9E}"/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3C04E19E-2493-47C3-8971-74E5A3FC038C"/>
          <p:cNvPicPr>
            <a:picLocks noChangeAspect="1"/>
          </p:cNvPicPr>
          <p:nvPr/>
        </p:nvPicPr>
        <p:blipFill>
          <a:blip r:embed="rId2" cstate="print">
            <a:extLst>
              <a:ext uri="{91F2392D-8095-488C-7123-6243FDB92ED5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7" name="2E2FBE39-D244-435C-C763-D8B7511C9B3B"/>
          <p:cNvPicPr>
            <a:picLocks noChangeAspect="1"/>
          </p:cNvPicPr>
          <p:nvPr/>
        </p:nvPicPr>
        <p:blipFill>
          <a:blip r:embed="rId3" cstate="print">
            <a:extLst>
              <a:ext uri="{DF4F4A93-3A38-4D4E-E712-0AD7651256E6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248" name="TextBox248"/>
          <p:cNvSpPr txBox="1"/>
          <p:nvPr/>
        </p:nvSpPr>
        <p:spPr>
          <a:xfrm>
            <a:off x="217018" y="439750"/>
            <a:ext cx="5524500" cy="4356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4630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Test;</a:t>
            </a:r>
          </a:p>
          <a:p>
            <a:pPr marL="15316" marR="1378102" indent="0" eaLnBrk="0">
              <a:lnSpc>
                <a:spcPct val="95000"/>
              </a:lnSpc>
              <a:spcBef>
                <a:spcPts val="2542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6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6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org.junit.Assert.*;</a:t>
            </a:r>
            <a:r>
              <a:rPr lang="en-US" altLang="zh-CN" sz="1800" b="1" kern="0" spc="3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org.junit.Test;</a:t>
            </a:r>
          </a:p>
          <a:p>
            <a:pPr marL="15316" marR="0" indent="0" eaLnBrk="0">
              <a:lnSpc>
                <a:spcPct val="86000"/>
              </a:lnSpc>
              <a:spcBef>
                <a:spcPts val="38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Test.Pet;</a:t>
            </a:r>
          </a:p>
          <a:p>
            <a:pPr marL="14630" marR="0" indent="0" eaLnBrk="0">
              <a:lnSpc>
                <a:spcPct val="86000"/>
              </a:lnSpc>
              <a:spcBef>
                <a:spcPts val="253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8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PetTest</a:t>
            </a:r>
            <a:r>
              <a:rPr lang="en-US" altLang="zh-CN" sz="1800" b="1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1" marR="0" indent="0" eaLnBrk="0">
              <a:lnSpc>
                <a:spcPct val="87000"/>
              </a:lnSpc>
              <a:spcBef>
                <a:spcPts val="377"/>
              </a:spcBef>
            </a:pPr>
            <a:r>
              <a:rPr lang="en-US" altLang="zh-CN" sz="1800" kern="0" spc="-10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</a:p>
          <a:p>
            <a:pPr marL="14630" marR="0" indent="0" eaLnBrk="0">
              <a:lnSpc>
                <a:spcPct val="86000"/>
              </a:lnSpc>
              <a:spcBef>
                <a:spcPts val="365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testPet()</a:t>
            </a:r>
            <a:r>
              <a:rPr lang="en-US" altLang="zh-CN" sz="1800" b="1" kern="0" spc="2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24689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0" marR="0" indent="0" eaLnBrk="0">
              <a:lnSpc>
                <a:spcPct val="86000"/>
              </a:lnSpc>
              <a:spcBef>
                <a:spcPts val="2540"/>
              </a:spcBef>
            </a:pPr>
            <a:r>
              <a:rPr lang="en-US" altLang="zh-CN" sz="1800" kern="0" spc="-100" baseline="0" noProof="0" dirty="0">
                <a:solidFill>
                  <a:srgbClr val="646464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@Test</a:t>
            </a:r>
            <a:r>
              <a:rPr lang="en-US" altLang="zh-CN" sz="1800" kern="0" spc="6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(timeout=5000)</a:t>
            </a:r>
          </a:p>
          <a:p>
            <a:pPr marL="14630" marR="0" indent="0" eaLnBrk="0">
              <a:lnSpc>
                <a:spcPct val="86000"/>
              </a:lnSpc>
              <a:spcBef>
                <a:spcPts val="380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8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testMeaow()</a:t>
            </a:r>
          </a:p>
          <a:p>
            <a:pPr marL="17169" marR="0" indent="0" eaLnBrk="0">
              <a:lnSpc>
                <a:spcPct val="86000"/>
              </a:lnSpc>
              <a:spcBef>
                <a:spcPts val="378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16688" marR="0" indent="0" eaLnBrk="0">
              <a:lnSpc>
                <a:spcPct val="87000"/>
              </a:lnSpc>
              <a:spcBef>
                <a:spcPts val="382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Pet</a:t>
            </a:r>
            <a:r>
              <a:rPr lang="en-US" altLang="zh-CN" sz="1800" kern="0" spc="4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testPet</a:t>
            </a:r>
            <a:r>
              <a:rPr lang="en-US" altLang="zh-CN" sz="1800" kern="0" spc="18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5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21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new</a:t>
            </a:r>
            <a:r>
              <a:rPr lang="en-US" altLang="zh-CN" sz="1800" b="1" kern="0" spc="5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Pet();</a:t>
            </a:r>
          </a:p>
          <a:p>
            <a:pPr marL="9373" marR="0" indent="0" eaLnBrk="0">
              <a:lnSpc>
                <a:spcPct val="86000"/>
              </a:lnSpc>
              <a:spcBef>
                <a:spcPts val="361"/>
              </a:spcBef>
            </a:pP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assertTrue(</a:t>
            </a:r>
            <a:r>
              <a:rPr lang="en-US" altLang="zh-CN" sz="1800" i="1" kern="0" spc="0" baseline="0" noProof="0" dirty="0">
                <a:solidFill>
                  <a:srgbClr val="2A00FF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"Meaow"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.equals(testPet.meaow()));</a:t>
            </a:r>
          </a:p>
        </p:txBody>
      </p:sp>
      <p:sp>
        <p:nvSpPr>
          <p:cNvPr id="249" name="TextBox249"/>
          <p:cNvSpPr txBox="1"/>
          <p:nvPr/>
        </p:nvSpPr>
        <p:spPr>
          <a:xfrm>
            <a:off x="241706" y="4829760"/>
            <a:ext cx="101600" cy="546100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pPr marL="0" marR="0" indent="0" eaLnBrk="0">
              <a:lnSpc>
                <a:spcPct val="38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  <a:r>
              <a:rPr lang="en-US" altLang="zh-CN" sz="1800" kern="0" spc="-13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250" name="TextBox250"/>
          <p:cNvSpPr txBox="1"/>
          <p:nvPr/>
        </p:nvSpPr>
        <p:spPr>
          <a:xfrm>
            <a:off x="6200674" y="439750"/>
            <a:ext cx="5638800" cy="5168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201" marR="0" indent="0" eaLnBrk="0">
              <a:lnSpc>
                <a:spcPct val="86000"/>
              </a:lnSpc>
            </a:pPr>
            <a:r>
              <a:rPr lang="en-US" altLang="zh-CN" sz="1800" b="1" kern="0" spc="-75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</a:t>
            </a:r>
            <a:r>
              <a:rPr lang="en-US" altLang="zh-CN" sz="1800" b="1" kern="0" spc="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Test;</a:t>
            </a:r>
          </a:p>
          <a:p>
            <a:pPr marL="3887" marR="1379473" indent="0" eaLnBrk="0">
              <a:lnSpc>
                <a:spcPct val="95000"/>
              </a:lnSpc>
              <a:spcBef>
                <a:spcPts val="2542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org.junit.runner.JUnitCore;</a:t>
            </a:r>
            <a:r>
              <a:rPr lang="en-US" altLang="zh-CN" sz="1800" b="1" kern="0" spc="3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org.junit.runner.Result;</a:t>
            </a:r>
          </a:p>
          <a:p>
            <a:pPr marL="3887" marR="0" indent="0" eaLnBrk="0">
              <a:lnSpc>
                <a:spcPct val="86000"/>
              </a:lnSpc>
              <a:spcBef>
                <a:spcPts val="38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import</a:t>
            </a:r>
            <a:r>
              <a:rPr lang="en-US" altLang="zh-CN" sz="1800" b="1" kern="0" spc="5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org.junit.runner.notification.Failure;</a:t>
            </a:r>
          </a:p>
          <a:p>
            <a:pPr marL="3201" marR="0" indent="0" eaLnBrk="0">
              <a:lnSpc>
                <a:spcPct val="86000"/>
              </a:lnSpc>
              <a:spcBef>
                <a:spcPts val="2539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kern="0" spc="7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-2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AnnotTestRunner</a:t>
            </a:r>
            <a:r>
              <a:rPr lang="en-US" altLang="zh-CN" sz="1800" b="1" kern="0" spc="5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378126" marR="0" indent="0" eaLnBrk="0">
              <a:lnSpc>
                <a:spcPct val="87000"/>
              </a:lnSpc>
              <a:spcBef>
                <a:spcPts val="377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public</a:t>
            </a:r>
            <a:r>
              <a:rPr lang="en-US" altLang="zh-CN" sz="1800" b="1" kern="0" spc="9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static</a:t>
            </a:r>
            <a:r>
              <a:rPr lang="en-US" altLang="zh-CN" sz="1800" b="1" kern="0" spc="15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void</a:t>
            </a:r>
            <a:r>
              <a:rPr lang="en-US" altLang="zh-CN" sz="1800" b="1" kern="0" spc="7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main(String[]</a:t>
            </a:r>
            <a:r>
              <a:rPr lang="en-US" altLang="zh-CN" sz="1800" b="1" kern="0" spc="2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args)</a:t>
            </a:r>
            <a:r>
              <a:rPr lang="en-US" altLang="zh-CN" sz="1800" b="1" kern="0" spc="10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8001" marR="1129233" indent="749961" eaLnBrk="0">
              <a:lnSpc>
                <a:spcPct val="95000"/>
              </a:lnSpc>
              <a:spcBef>
                <a:spcPts val="365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1800" kern="0" spc="1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</a:t>
            </a:r>
            <a:r>
              <a:rPr lang="en-US" altLang="zh-CN" sz="1800" kern="0" spc="19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-10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=</a:t>
            </a:r>
            <a:r>
              <a:rPr lang="en-US" altLang="zh-CN" sz="1800" kern="0" spc="143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JUnitCore.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runClasses(PetTest.</a:t>
            </a:r>
            <a:r>
              <a:rPr lang="en-US" altLang="zh-CN" sz="1800" b="1" i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1800" b="1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);</a:t>
            </a:r>
          </a:p>
          <a:p>
            <a:pPr marL="7773" marR="1129233" indent="731215" eaLnBrk="0">
              <a:lnSpc>
                <a:spcPct val="95000"/>
              </a:lnSpc>
              <a:spcBef>
                <a:spcPts val="388"/>
              </a:spcBef>
            </a:pPr>
            <a:r>
              <a:rPr lang="en-US" altLang="zh-CN" sz="1800" b="1" kern="0" spc="0" baseline="0" noProof="0" dirty="0">
                <a:solidFill>
                  <a:srgbClr val="7F0055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1800" b="1" kern="0" spc="1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(Failure</a:t>
            </a:r>
            <a:r>
              <a:rPr lang="en-US" altLang="zh-CN" sz="1800" b="1" kern="0" spc="16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failure</a:t>
            </a:r>
            <a:r>
              <a:rPr lang="en-US" altLang="zh-CN" sz="1800" b="1" kern="0" spc="23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1800" b="1" kern="0" spc="76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result.getFailures())</a:t>
            </a:r>
            <a:r>
              <a:rPr lang="en-US" altLang="zh-CN" sz="1800" b="1" kern="0" spc="4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b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{</a:t>
            </a:r>
          </a:p>
          <a:p>
            <a:pPr marL="764591" marR="752135" indent="-764575" eaLnBrk="0">
              <a:lnSpc>
                <a:spcPct val="95000"/>
              </a:lnSpc>
              <a:spcBef>
                <a:spcPts val="2543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.println(failure.toString());</a:t>
            </a:r>
            <a:r>
              <a:rPr lang="en-US" altLang="zh-CN" sz="1800" i="1" kern="0" spc="88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388163" marR="251613" indent="-388163" eaLnBrk="0">
              <a:lnSpc>
                <a:spcPct val="95000"/>
              </a:lnSpc>
              <a:spcBef>
                <a:spcPts val="2548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System.</a:t>
            </a:r>
            <a:r>
              <a:rPr lang="en-US" altLang="zh-CN" sz="1800" i="1" kern="0" spc="0" baseline="0" noProof="0" dirty="0">
                <a:solidFill>
                  <a:srgbClr val="0000C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</a:t>
            </a:r>
            <a:r>
              <a:rPr lang="en-US" altLang="zh-CN" sz="1800" i="1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.println(result.wasSuccessful());</a:t>
            </a:r>
            <a:r>
              <a:rPr lang="en-US" altLang="zh-CN" sz="1800" i="1" kern="0" spc="76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  <a:p>
            <a:pPr marL="13293" marR="0" indent="0" eaLnBrk="0">
              <a:lnSpc>
                <a:spcPct val="87000"/>
              </a:lnSpc>
              <a:spcBef>
                <a:spcPts val="396"/>
              </a:spcBef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}</a:t>
            </a:r>
          </a:p>
        </p:txBody>
      </p:sp>
      <p:sp>
        <p:nvSpPr>
          <p:cNvPr id="251" name="TextBox251"/>
          <p:cNvSpPr txBox="1"/>
          <p:nvPr/>
        </p:nvSpPr>
        <p:spPr>
          <a:xfrm>
            <a:off x="4614723" y="6403163"/>
            <a:ext cx="1536700" cy="228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6000"/>
              </a:lnSpc>
            </a:pP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Output:</a:t>
            </a:r>
            <a:r>
              <a:rPr lang="en-US" altLang="zh-CN" sz="1800" kern="0" spc="12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1800" kern="0" spc="0" baseline="0" noProof="0" dirty="0">
                <a:solidFill>
                  <a:srgbClr val="00000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true</a:t>
            </a:r>
          </a:p>
        </p:txBody>
      </p:sp>
    </p:spTree>
    <p:extLst>
      <p:ext uri="{EA552FBD-4002-4B2D-FBAA-611BAF4C05B7}"/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1BB64F14-975F-40E8-B449-2716361C4F1C"/>
          <p:cNvPicPr>
            <a:picLocks noChangeAspect="1"/>
          </p:cNvPicPr>
          <p:nvPr/>
        </p:nvPicPr>
        <p:blipFill>
          <a:blip r:embed="rId2" cstate="print">
            <a:extLst>
              <a:ext uri="{89A0D3FB-C801-4672-B03F-E5713FBA86D9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3" name="0CFBC7A5-9E3B-4909-DDC8-533157D6B708"/>
          <p:cNvPicPr>
            <a:picLocks noChangeAspect="1"/>
          </p:cNvPicPr>
          <p:nvPr/>
        </p:nvPicPr>
        <p:blipFill>
          <a:blip r:embed="rId3" cstate="print">
            <a:extLst>
              <a:ext uri="{D38AAC7F-0B9A-4C3A-3325-F18E8DBD1C89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pic>
        <p:nvPicPr>
          <p:cNvPr id="254" name="75835B51-BFC7-4309-401F-8B41DF9EF624"/>
          <p:cNvPicPr>
            <a:picLocks noChangeAspect="1"/>
          </p:cNvPicPr>
          <p:nvPr/>
        </p:nvPicPr>
        <p:blipFill>
          <a:blip r:embed="rId4" cstate="print">
            <a:extLst>
              <a:ext uri="{313B45B2-5919-4B54-354D-A2293147665B}"/>
            </a:extLst>
          </a:blip>
          <a:stretch>
            <a:fillRect/>
          </a:stretch>
        </p:blipFill>
        <p:spPr>
          <a:xfrm>
            <a:off x="4524756" y="3429000"/>
            <a:ext cx="3086100" cy="914400"/>
          </a:xfrm>
          <a:prstGeom prst="rect">
            <a:avLst/>
          </a:prstGeom>
        </p:spPr>
      </p:pic>
      <p:sp>
        <p:nvSpPr>
          <p:cNvPr id="255" name="TextBox255"/>
          <p:cNvSpPr txBox="1"/>
          <p:nvPr/>
        </p:nvSpPr>
        <p:spPr>
          <a:xfrm>
            <a:off x="4795968" y="3671098"/>
            <a:ext cx="257810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57000"/>
              </a:lnSpc>
            </a:pPr>
            <a:r>
              <a:rPr lang="en-US" altLang="zh-CN" sz="3200" b="1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THANK</a:t>
            </a:r>
            <a:r>
              <a:rPr lang="en-US" altLang="zh-CN" sz="3200" b="1" kern="0" spc="-2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b="1" kern="0" spc="-37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YOU</a:t>
            </a:r>
            <a:r>
              <a:rPr lang="en-US" altLang="zh-CN" sz="3200" kern="0" spc="-375" baseline="0" noProof="0" dirty="0">
                <a:solidFill>
                  <a:srgbClr val="A85229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…</a:t>
            </a:r>
          </a:p>
        </p:txBody>
      </p:sp>
    </p:spTree>
    <p:extLst>
      <p:ext uri="{0E3E78F0-4F4F-4E30-772E-BC774762E271}"/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01EA3419-CC89-4A50-BF08-56E830E7F7FB"/>
          <p:cNvPicPr>
            <a:picLocks noChangeAspect="1"/>
          </p:cNvPicPr>
          <p:nvPr/>
        </p:nvPicPr>
        <p:blipFill>
          <a:blip r:embed="rId2" cstate="print">
            <a:extLst>
              <a:ext uri="{B9FD081D-E2FC-4D88-9D85-0E1C49D090EC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D3059223-A0FA-4F45-D9E2-AE63EA6E8015"/>
          <p:cNvPicPr>
            <a:picLocks noChangeAspect="1"/>
          </p:cNvPicPr>
          <p:nvPr/>
        </p:nvPicPr>
        <p:blipFill>
          <a:blip r:embed="rId3" cstate="print">
            <a:extLst>
              <a:ext uri="{F498C572-D5B5-47C4-9CF0-E08722539974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26" name="TextBox26"/>
          <p:cNvSpPr txBox="1"/>
          <p:nvPr/>
        </p:nvSpPr>
        <p:spPr>
          <a:xfrm>
            <a:off x="2912623" y="319569"/>
            <a:ext cx="6362700" cy="419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3200" kern="0" spc="-34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FAMOUS</a:t>
            </a:r>
            <a:r>
              <a:rPr lang="en-US" altLang="zh-CN" sz="3200" kern="0" spc="-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4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  <a:r>
              <a:rPr lang="en-US" altLang="zh-CN" sz="32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7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  <a:r>
              <a:rPr lang="en-US" altLang="zh-CN" sz="32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225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32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32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TOOLS</a:t>
            </a:r>
          </a:p>
        </p:txBody>
      </p:sp>
      <p:sp>
        <p:nvSpPr>
          <p:cNvPr id="27" name="TextBox27"/>
          <p:cNvSpPr txBox="1"/>
          <p:nvPr/>
        </p:nvSpPr>
        <p:spPr>
          <a:xfrm>
            <a:off x="219229" y="1305927"/>
            <a:ext cx="1676400" cy="4279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JUnitPerf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8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JXUnit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Macker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Mockito</a:t>
            </a:r>
          </a:p>
          <a:p>
            <a:pPr marL="0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MockObjects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Mockrunner</a:t>
            </a:r>
          </a:p>
          <a:p>
            <a:pPr marL="0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MoMEUnit</a:t>
            </a:r>
          </a:p>
          <a:p>
            <a:pPr marL="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moreUnit</a:t>
            </a:r>
          </a:p>
          <a:p>
            <a:pPr marL="0" marR="0" indent="0" eaLnBrk="0">
              <a:lnSpc>
                <a:spcPct val="87000"/>
              </a:lnSpc>
              <a:spcBef>
                <a:spcPts val="1964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NoUnit</a:t>
            </a:r>
          </a:p>
        </p:txBody>
      </p:sp>
      <p:sp>
        <p:nvSpPr>
          <p:cNvPr id="28" name="TextBox28"/>
          <p:cNvSpPr txBox="1"/>
          <p:nvPr/>
        </p:nvSpPr>
        <p:spPr>
          <a:xfrm>
            <a:off x="4880892" y="1305927"/>
            <a:ext cx="1549400" cy="4279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TestGen4J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TestNG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UISpec4J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Unitils</a:t>
            </a:r>
          </a:p>
          <a:p>
            <a:pPr marL="0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8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XHTMLUnit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8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Xtest</a:t>
            </a:r>
          </a:p>
          <a:p>
            <a:pPr marL="45720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Fest</a:t>
            </a:r>
          </a:p>
          <a:p>
            <a:pPr marL="4572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Findbugs</a:t>
            </a:r>
          </a:p>
          <a:p>
            <a:pPr marL="45736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Gretel</a:t>
            </a:r>
          </a:p>
        </p:txBody>
      </p:sp>
      <p:sp>
        <p:nvSpPr>
          <p:cNvPr id="29" name="TextBox29"/>
          <p:cNvSpPr txBox="1"/>
          <p:nvPr/>
        </p:nvSpPr>
        <p:spPr>
          <a:xfrm>
            <a:off x="2416583" y="1315325"/>
            <a:ext cx="1892300" cy="4559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Pisces</a:t>
            </a:r>
          </a:p>
          <a:p>
            <a:pPr marL="16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PMD</a:t>
            </a:r>
          </a:p>
          <a:p>
            <a:pPr marL="0" marR="0" indent="0" eaLnBrk="0">
              <a:lnSpc>
                <a:spcPct val="87000"/>
              </a:lnSpc>
              <a:spcBef>
                <a:spcPts val="196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Quilt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Slim</a:t>
            </a:r>
          </a:p>
          <a:p>
            <a:pPr marL="16" marR="0" indent="0" eaLnBrk="0">
              <a:lnSpc>
                <a:spcPct val="87000"/>
              </a:lnSpc>
              <a:spcBef>
                <a:spcPts val="195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Sonar</a:t>
            </a:r>
          </a:p>
          <a:p>
            <a:pPr marL="282949" marR="0" indent="-282949" eaLnBrk="0">
              <a:lnSpc>
                <a:spcPct val="90000"/>
              </a:lnSpc>
              <a:spcBef>
                <a:spcPts val="196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StrutsTestCase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v1.9.5</a:t>
            </a:r>
          </a:p>
          <a:p>
            <a:pPr marL="0" marR="0" indent="0" eaLnBrk="0">
              <a:lnSpc>
                <a:spcPct val="87000"/>
              </a:lnSpc>
              <a:spcBef>
                <a:spcPts val="198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T2</a:t>
            </a:r>
          </a:p>
          <a:p>
            <a:pPr marL="0" marR="0" indent="0" eaLnBrk="0">
              <a:lnSpc>
                <a:spcPct val="87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TagUnit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9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Testare</a:t>
            </a:r>
          </a:p>
        </p:txBody>
      </p:sp>
      <p:sp>
        <p:nvSpPr>
          <p:cNvPr id="30" name="TextBox30"/>
          <p:cNvSpPr txBox="1"/>
          <p:nvPr/>
        </p:nvSpPr>
        <p:spPr>
          <a:xfrm>
            <a:off x="6857138" y="1305927"/>
            <a:ext cx="1828800" cy="4559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GroboUtils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Hansel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1.0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Haste</a:t>
            </a:r>
          </a:p>
          <a:p>
            <a:pPr marL="223255" marR="0" indent="-223255" eaLnBrk="0">
              <a:lnSpc>
                <a:spcPct val="90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J2ME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  <a:r>
              <a:rPr lang="en-US" altLang="zh-CN" sz="2000" kern="0" spc="36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Toolkit</a:t>
            </a:r>
          </a:p>
          <a:p>
            <a:pPr marL="16" marR="0" indent="0" eaLnBrk="0">
              <a:lnSpc>
                <a:spcPct val="87000"/>
              </a:lnSpc>
              <a:spcBef>
                <a:spcPts val="197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Jailer</a:t>
            </a:r>
          </a:p>
          <a:p>
            <a:pPr marL="0" marR="0" indent="0" eaLnBrk="0">
              <a:lnSpc>
                <a:spcPct val="87000"/>
              </a:lnSpc>
              <a:spcBef>
                <a:spcPts val="196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JDepend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JEasyTest</a:t>
            </a:r>
          </a:p>
          <a:p>
            <a:pPr marL="16" marR="0" indent="0" eaLnBrk="0">
              <a:lnSpc>
                <a:spcPct val="87000"/>
              </a:lnSpc>
              <a:spcBef>
                <a:spcPts val="1956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JellyUnit</a:t>
            </a:r>
          </a:p>
          <a:p>
            <a:pPr marL="0" marR="0" indent="0" eaLnBrk="0">
              <a:lnSpc>
                <a:spcPct val="87000"/>
              </a:lnSpc>
              <a:spcBef>
                <a:spcPts val="1965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Jester</a:t>
            </a:r>
          </a:p>
        </p:txBody>
      </p:sp>
      <p:sp>
        <p:nvSpPr>
          <p:cNvPr id="31" name="TextBox31"/>
          <p:cNvSpPr txBox="1"/>
          <p:nvPr/>
        </p:nvSpPr>
        <p:spPr>
          <a:xfrm>
            <a:off x="9461020" y="1305927"/>
            <a:ext cx="1638300" cy="2781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eaLnBrk="0">
              <a:lnSpc>
                <a:spcPct val="87000"/>
              </a:lnSpc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JTestCase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Jumble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JUnit-addons</a:t>
            </a:r>
          </a:p>
          <a:p>
            <a:pPr marL="0" marR="0" indent="0" eaLnBrk="0">
              <a:lnSpc>
                <a:spcPct val="87000"/>
              </a:lnSpc>
              <a:spcBef>
                <a:spcPts val="195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JUnitDoclet</a:t>
            </a:r>
          </a:p>
          <a:p>
            <a:pPr marL="0" marR="0" indent="0" eaLnBrk="0">
              <a:lnSpc>
                <a:spcPct val="87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JUnitEE</a:t>
            </a:r>
          </a:p>
        </p:txBody>
      </p:sp>
    </p:spTree>
    <p:extLst>
      <p:ext uri="{0AC7D1BC-00CC-4744-97E6-840C092392AB}"/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57261C7-59FC-4461-D9B4-DB895E8D449E"/>
          <p:cNvPicPr>
            <a:picLocks noChangeAspect="1"/>
          </p:cNvPicPr>
          <p:nvPr/>
        </p:nvPicPr>
        <p:blipFill>
          <a:blip r:embed="rId2" cstate="print">
            <a:extLst>
              <a:ext uri="{418FFAA0-144A-4D4E-0F6C-FA9330201087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DA9FC43D-FD95-417E-5192-713AED7DB91B"/>
          <p:cNvPicPr>
            <a:picLocks noChangeAspect="1"/>
          </p:cNvPicPr>
          <p:nvPr/>
        </p:nvPicPr>
        <p:blipFill>
          <a:blip r:embed="rId3" cstate="print">
            <a:extLst>
              <a:ext uri="{A71A4C1D-1D18-42BC-0399-DECC21E1F78D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34" name="TextBox34"/>
          <p:cNvSpPr txBox="1"/>
          <p:nvPr/>
        </p:nvSpPr>
        <p:spPr>
          <a:xfrm>
            <a:off x="645949" y="319569"/>
            <a:ext cx="10960100" cy="3162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935810" marR="0" indent="0" eaLnBrk="0">
              <a:lnSpc>
                <a:spcPct val="87000"/>
              </a:lnSpc>
            </a:pPr>
            <a:r>
              <a:rPr lang="en-US" altLang="zh-CN" sz="3200" kern="0" spc="-18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</a:p>
          <a:p>
            <a:pPr marL="229873" marR="0" indent="-229873" eaLnBrk="0">
              <a:lnSpc>
                <a:spcPct val="90000"/>
              </a:lnSpc>
              <a:spcBef>
                <a:spcPts val="348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It</a:t>
            </a:r>
            <a:r>
              <a:rPr lang="en-US" altLang="zh-CN" sz="2000" kern="0" spc="5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3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part</a:t>
            </a:r>
            <a:r>
              <a:rPr lang="en-US" altLang="zh-CN" sz="2000" kern="0" spc="5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3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unit</a:t>
            </a:r>
            <a:r>
              <a:rPr lang="en-US" altLang="zh-CN" sz="2000" kern="0" spc="5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2000" kern="0" spc="3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frameworks</a:t>
            </a:r>
            <a:r>
              <a:rPr lang="en-US" altLang="zh-CN" sz="2000" kern="0" spc="3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family</a:t>
            </a:r>
            <a:r>
              <a:rPr lang="en-US" altLang="zh-CN" sz="2000" kern="0" spc="5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collectively</a:t>
            </a:r>
            <a:r>
              <a:rPr lang="en-US" altLang="zh-CN" sz="2000" kern="0" spc="4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known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3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xUnit.</a:t>
            </a:r>
            <a:r>
              <a:rPr lang="en-US" altLang="zh-CN" sz="2000" kern="0" spc="4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Other</a:t>
            </a:r>
            <a:r>
              <a:rPr lang="en-US" altLang="zh-CN" sz="2000" kern="0" spc="4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examples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are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CPPUnit,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PHPUnit,</a:t>
            </a:r>
            <a:r>
              <a:rPr lang="en-US" altLang="zh-CN" sz="2000" kern="0" spc="-2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JSUnit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etc.</a:t>
            </a:r>
          </a:p>
          <a:p>
            <a:pPr marL="218674" marR="457" indent="-218658" eaLnBrk="0">
              <a:lnSpc>
                <a:spcPct val="90000"/>
              </a:lnSpc>
              <a:spcBef>
                <a:spcPts val="197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linked</a:t>
            </a:r>
            <a:r>
              <a:rPr lang="en-US" altLang="zh-CN" sz="2000" kern="0" spc="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JAR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at</a:t>
            </a:r>
            <a:r>
              <a:rPr lang="en-US" altLang="zh-CN" sz="2000" kern="0" spc="-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compile-time;</a:t>
            </a:r>
            <a:r>
              <a:rPr lang="en-US" altLang="zh-CN" sz="2000" kern="0" spc="-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framework</a:t>
            </a:r>
            <a:r>
              <a:rPr lang="en-US" altLang="zh-CN" sz="2000" kern="0" spc="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resides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under</a:t>
            </a:r>
            <a:r>
              <a:rPr lang="en-US" altLang="zh-CN" sz="2000" kern="0" spc="-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packages</a:t>
            </a:r>
            <a:r>
              <a:rPr lang="en-US" altLang="zh-CN" sz="2000" i="1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junit.framework</a:t>
            </a:r>
            <a:r>
              <a:rPr lang="en-US" altLang="zh-CN" sz="2000" i="1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3.8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earlier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under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i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org.junit</a:t>
            </a:r>
            <a:r>
              <a:rPr lang="en-US" altLang="zh-CN" sz="2000" i="1" kern="0" spc="-4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i="1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3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4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later.</a:t>
            </a:r>
          </a:p>
          <a:p>
            <a:pPr marL="0" marR="0" indent="0" eaLnBrk="0">
              <a:lnSpc>
                <a:spcPct val="87000"/>
              </a:lnSpc>
              <a:spcBef>
                <a:spcPts val="198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has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now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become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standard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tool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-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Test-Driven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Development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-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Java.</a:t>
            </a:r>
          </a:p>
          <a:p>
            <a:pPr marL="0" marR="0" indent="0" eaLnBrk="0">
              <a:lnSpc>
                <a:spcPct val="87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generators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now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part</a:t>
            </a:r>
            <a:r>
              <a:rPr lang="en-US" altLang="zh-CN" sz="2000" kern="0" spc="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many</a:t>
            </a:r>
            <a:r>
              <a:rPr lang="en-US" altLang="zh-CN" sz="2000" kern="0" spc="-2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IDEs</a:t>
            </a:r>
            <a:r>
              <a:rPr lang="en-US" altLang="zh-CN" sz="2000" kern="0" spc="-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(Eclipse,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BlueJ,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Jbuilder,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DrJava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etc).</a:t>
            </a:r>
          </a:p>
        </p:txBody>
      </p:sp>
    </p:spTree>
    <p:extLst>
      <p:ext uri="{48C14A64-6278-4D92-4772-92073274C7C7}"/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8293059A-A319-4322-FB35-19EE788139B9"/>
          <p:cNvPicPr>
            <a:picLocks noChangeAspect="1"/>
          </p:cNvPicPr>
          <p:nvPr/>
        </p:nvPicPr>
        <p:blipFill>
          <a:blip r:embed="rId2" cstate="print">
            <a:extLst>
              <a:ext uri="{D2EEDB01-E7FC-49A2-8F7B-2C5C47AE2C3A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EE8F4B01-B632-4CE9-B0CF-7D8D6D0E6AD0"/>
          <p:cNvPicPr>
            <a:picLocks noChangeAspect="1"/>
          </p:cNvPicPr>
          <p:nvPr/>
        </p:nvPicPr>
        <p:blipFill>
          <a:blip r:embed="rId3" cstate="print">
            <a:extLst>
              <a:ext uri="{141AD57A-E2F1-47A5-2C03-C333EDB76E64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37" name="TextBox37"/>
          <p:cNvSpPr txBox="1"/>
          <p:nvPr/>
        </p:nvSpPr>
        <p:spPr>
          <a:xfrm>
            <a:off x="557252" y="408596"/>
            <a:ext cx="11087100" cy="3835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451483" marR="0" indent="0" eaLnBrk="0">
              <a:lnSpc>
                <a:spcPct val="84000"/>
              </a:lnSpc>
            </a:pPr>
            <a:r>
              <a:rPr lang="en-US" altLang="zh-CN" sz="32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18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(CONTD</a:t>
            </a:r>
            <a:r>
              <a:rPr lang="en-US" altLang="zh-CN" sz="1800" kern="0" spc="-100" baseline="0" noProof="0" dirty="0">
                <a:solidFill>
                  <a:srgbClr val="A85229"/>
                </a:solidFill>
                <a:latin typeface="Arial Unicode MS" pitchFamily="34" charset="0"/>
                <a:ea typeface="Arial Unicode MS" pitchFamily="34" charset="0"/>
                <a:cs typeface="Arial Unicode MS" pitchFamily="34" charset="0"/>
              </a:rPr>
              <a:t>…)</a:t>
            </a:r>
          </a:p>
          <a:p>
            <a:pPr marL="16" marR="0" indent="0" eaLnBrk="0">
              <a:lnSpc>
                <a:spcPct val="87000"/>
              </a:lnSpc>
              <a:spcBef>
                <a:spcPts val="4198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provides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Annotation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identify</a:t>
            </a:r>
            <a:r>
              <a:rPr lang="en-US" altLang="zh-CN" sz="2000" kern="0" spc="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utility</a:t>
            </a:r>
            <a:r>
              <a:rPr lang="en-US" altLang="zh-CN" sz="2000" kern="0" spc="4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methods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assert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expected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results.</a:t>
            </a:r>
          </a:p>
          <a:p>
            <a:pPr marL="0" marR="0" indent="0" eaLnBrk="0">
              <a:lnSpc>
                <a:spcPct val="87000"/>
              </a:lnSpc>
              <a:spcBef>
                <a:spcPts val="1961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has</a:t>
            </a:r>
            <a:r>
              <a:rPr lang="en-US" altLang="zh-CN" sz="2000" kern="0" spc="-1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runners</a:t>
            </a:r>
            <a:r>
              <a:rPr lang="en-US" altLang="zh-CN" sz="2000" kern="0" spc="-1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for</a:t>
            </a:r>
            <a:r>
              <a:rPr lang="en-US" altLang="zh-CN" sz="2000" kern="0" spc="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running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tests.</a:t>
            </a:r>
          </a:p>
          <a:p>
            <a:pPr marL="0" marR="0" indent="0" eaLnBrk="0">
              <a:lnSpc>
                <a:spcPct val="87000"/>
              </a:lnSpc>
              <a:spcBef>
                <a:spcPts val="196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tests</a:t>
            </a:r>
            <a:r>
              <a:rPr lang="en-US" altLang="zh-CN" sz="2000" kern="0" spc="-18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organized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into</a:t>
            </a:r>
            <a:r>
              <a:rPr lang="en-US" altLang="zh-CN" sz="2000" kern="0" spc="-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suites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which</a:t>
            </a:r>
            <a:r>
              <a:rPr lang="en-US" altLang="zh-CN" sz="2000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contains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cases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and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other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suites.</a:t>
            </a:r>
          </a:p>
          <a:p>
            <a:pPr marL="16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1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Framework</a:t>
            </a:r>
            <a:r>
              <a:rPr lang="en-US" altLang="zh-CN" sz="2000" kern="0" spc="-17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easily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integrated</a:t>
            </a:r>
            <a:r>
              <a:rPr lang="en-US" altLang="zh-CN" sz="2000" kern="0" spc="-2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with</a:t>
            </a:r>
            <a:r>
              <a:rPr lang="en-US" altLang="zh-CN" sz="2000" kern="0" spc="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either</a:t>
            </a:r>
            <a:r>
              <a:rPr lang="en-US" altLang="zh-CN" sz="2000" kern="0" spc="-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of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the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followings:</a:t>
            </a:r>
          </a:p>
          <a:p>
            <a:pPr marL="640080" marR="0" indent="0" eaLnBrk="0">
              <a:lnSpc>
                <a:spcPct val="87000"/>
              </a:lnSpc>
              <a:spcBef>
                <a:spcPts val="96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Eclipse</a:t>
            </a:r>
          </a:p>
          <a:p>
            <a:pPr marL="640080" marR="0" indent="0" eaLnBrk="0">
              <a:lnSpc>
                <a:spcPct val="87000"/>
              </a:lnSpc>
              <a:spcBef>
                <a:spcPts val="950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Ant</a:t>
            </a:r>
          </a:p>
          <a:p>
            <a:pPr marL="640080" marR="0" indent="0" eaLnBrk="0">
              <a:lnSpc>
                <a:spcPct val="87000"/>
              </a:lnSpc>
              <a:spcBef>
                <a:spcPts val="96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Maven</a:t>
            </a:r>
          </a:p>
        </p:txBody>
      </p:sp>
    </p:spTree>
    <p:extLst>
      <p:ext uri="{DB10CFD9-9685-4268-6A72-80E896CF42D0}"/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D8CCCA84-815C-43D8-6642-FA579A994178"/>
          <p:cNvPicPr>
            <a:picLocks noChangeAspect="1"/>
          </p:cNvPicPr>
          <p:nvPr/>
        </p:nvPicPr>
        <p:blipFill>
          <a:blip r:embed="rId2" cstate="print">
            <a:extLst>
              <a:ext uri="{B0DEED09-89B2-45C0-4837-59CFBF3C9787}"/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9" name="195E7E5D-3333-4D64-D732-760CE49AE7B4"/>
          <p:cNvPicPr>
            <a:picLocks noChangeAspect="1"/>
          </p:cNvPicPr>
          <p:nvPr/>
        </p:nvPicPr>
        <p:blipFill>
          <a:blip r:embed="rId3" cstate="print">
            <a:extLst>
              <a:ext uri="{398701F0-7A78-457D-F7D1-004CE6FD525F}"/>
            </a:extLst>
          </a:blip>
          <a:stretch>
            <a:fillRect/>
          </a:stretch>
        </p:blipFill>
        <p:spPr>
          <a:xfrm>
            <a:off x="0" y="6248400"/>
            <a:ext cx="12192000" cy="123825"/>
          </a:xfrm>
          <a:prstGeom prst="rect">
            <a:avLst/>
          </a:prstGeom>
        </p:spPr>
      </p:pic>
      <p:sp>
        <p:nvSpPr>
          <p:cNvPr id="40" name="TextBox40"/>
          <p:cNvSpPr txBox="1"/>
          <p:nvPr/>
        </p:nvSpPr>
        <p:spPr>
          <a:xfrm>
            <a:off x="557252" y="344605"/>
            <a:ext cx="11099800" cy="2565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843121" marR="0" indent="0" eaLnBrk="0">
              <a:lnSpc>
                <a:spcPct val="87000"/>
              </a:lnSpc>
            </a:pPr>
            <a:r>
              <a:rPr lang="en-US" altLang="zh-CN" sz="3200" kern="0" spc="-24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TESTING</a:t>
            </a:r>
            <a:r>
              <a:rPr lang="en-US" altLang="zh-CN" sz="3200" kern="0" spc="-2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7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VIA</a:t>
            </a:r>
            <a:r>
              <a:rPr lang="en-US" altLang="zh-CN" sz="32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3200" kern="0" spc="-16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</a:p>
          <a:p>
            <a:pPr marL="0" marR="0" indent="0" eaLnBrk="0">
              <a:lnSpc>
                <a:spcPct val="87000"/>
              </a:lnSpc>
              <a:spcBef>
                <a:spcPts val="4893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5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Can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JUnit</a:t>
            </a:r>
            <a:r>
              <a:rPr lang="en-US" altLang="zh-CN" sz="2000" kern="0" spc="-23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by</a:t>
            </a:r>
            <a:r>
              <a:rPr lang="en-US" altLang="zh-CN" sz="2000" kern="0" spc="3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using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&amp;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</a:t>
            </a:r>
            <a:r>
              <a:rPr lang="en-US" altLang="zh-CN" sz="2000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.</a:t>
            </a:r>
          </a:p>
          <a:p>
            <a:pPr marL="0" marR="0" indent="0" eaLnBrk="0">
              <a:lnSpc>
                <a:spcPct val="87000"/>
              </a:lnSpc>
              <a:spcBef>
                <a:spcPts val="1957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b="1" kern="0" spc="-22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Case:</a:t>
            </a:r>
            <a:r>
              <a:rPr lang="en-US" altLang="zh-CN" sz="2000" b="1" kern="0" spc="-2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which</a:t>
            </a:r>
            <a:r>
              <a:rPr lang="en-US" altLang="zh-CN" sz="2000" kern="0" spc="-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5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used</a:t>
            </a:r>
            <a:r>
              <a:rPr lang="en-US" altLang="zh-CN" sz="2000" kern="0" spc="-18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1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single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9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class.</a:t>
            </a:r>
          </a:p>
          <a:p>
            <a:pPr marL="225037" marR="0" indent="-225021" eaLnBrk="0">
              <a:lnSpc>
                <a:spcPct val="90000"/>
              </a:lnSpc>
              <a:spcBef>
                <a:spcPts val="1959"/>
              </a:spcBef>
            </a:pPr>
            <a:r>
              <a:rPr lang="en-US" altLang="zh-CN" sz="2000" kern="0" spc="-100" baseline="0" noProof="0" dirty="0">
                <a:solidFill>
                  <a:srgbClr val="A85229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•</a:t>
            </a:r>
            <a:r>
              <a:rPr lang="en-US" altLang="zh-CN" sz="2000" kern="0" spc="46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b="1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6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Suite</a:t>
            </a:r>
            <a:r>
              <a:rPr lang="en-US" altLang="zh-CN" sz="2000" b="1" kern="0" spc="-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b="1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: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7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Suit</a:t>
            </a:r>
            <a:r>
              <a:rPr lang="en-US" altLang="zh-CN" sz="2000" kern="0" spc="-20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is</a:t>
            </a:r>
            <a:r>
              <a:rPr lang="en-US" altLang="zh-CN" sz="2000" kern="0" spc="-1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24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  <a:r>
              <a:rPr lang="en-US" altLang="zh-CN" sz="2000" kern="0" spc="-1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8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</a:t>
            </a:r>
            <a:r>
              <a:rPr lang="en-US" altLang="zh-CN" sz="2000" kern="0" spc="-24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which</a:t>
            </a:r>
            <a:r>
              <a:rPr lang="en-US" altLang="zh-CN" sz="2000" kern="0" spc="-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contains</a:t>
            </a:r>
            <a:r>
              <a:rPr lang="en-US" altLang="zh-CN" sz="2000" kern="0" spc="-16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2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many</a:t>
            </a:r>
            <a:r>
              <a:rPr lang="en-US" altLang="zh-CN" sz="2000" kern="0" spc="-25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1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4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cases</a:t>
            </a:r>
            <a:r>
              <a:rPr lang="en-US" altLang="zh-CN" sz="2000" kern="0" spc="-12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or</a:t>
            </a:r>
            <a:r>
              <a:rPr lang="en-US" altLang="zh-CN" sz="2000" kern="0" spc="-1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5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java</a:t>
            </a:r>
            <a:r>
              <a:rPr lang="en-US" altLang="zh-CN" sz="2000" kern="0" spc="-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105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classes</a:t>
            </a:r>
            <a:r>
              <a:rPr lang="en-US" altLang="zh-CN" sz="2000" kern="0" spc="-17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</a:t>
            </a:r>
            <a:r>
              <a:rPr lang="en-US" altLang="zh-CN" sz="2000" kern="0" spc="-9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test</a:t>
            </a:r>
            <a:r>
              <a:rPr lang="en-US" altLang="zh-CN" sz="2000" kern="0" spc="-21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together</a:t>
            </a:r>
            <a:r>
              <a:rPr lang="en-US" altLang="zh-CN" sz="2000" kern="0" spc="-23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in</a:t>
            </a:r>
            <a:r>
              <a:rPr lang="en-US" altLang="zh-CN" sz="2000" kern="0" spc="40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a</a:t>
            </a:r>
            <a:r>
              <a:rPr lang="en-US" altLang="zh-CN" sz="2000" kern="0" spc="-110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-3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single</a:t>
            </a:r>
            <a:r>
              <a:rPr lang="en-US" altLang="zh-CN" sz="2000" kern="0" spc="-195" noProof="0" dirty="0">
                <a:latin typeface="Arial" pitchFamily="34" charset="0"/>
                <a:ea typeface="Arial" pitchFamily="34" charset="0"/>
                <a:cs typeface="Arial" pitchFamily="34" charset="0"/>
              </a:rPr>
              <a:t> </a:t>
            </a:r>
            <a:r>
              <a:rPr lang="en-US" altLang="zh-CN" sz="2000" kern="0" spc="0" baseline="0" noProof="0" dirty="0">
                <a:solidFill>
                  <a:srgbClr val="514A40"/>
                </a:solidFill>
                <a:latin typeface="Arial" pitchFamily="34" charset="0"/>
                <a:ea typeface="Arial" pitchFamily="34" charset="0"/>
                <a:cs typeface="Arial" pitchFamily="34" charset="0"/>
              </a:rPr>
              <a:t>run.</a:t>
            </a:r>
          </a:p>
        </p:txBody>
      </p:sp>
    </p:spTree>
    <p:extLst>
      <p:ext uri="{8FF47D5A-992D-4E59-DD93-2B935D952126}"/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3665</Words>
  <Application>Microsoft Office PowerPoint</Application>
  <PresentationFormat>Widescreen</PresentationFormat>
  <Paragraphs>434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Arial Unicode MS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Narendra Charugundla</cp:lastModifiedBy>
  <cp:revision>1</cp:revision>
  <dcterms:modified xsi:type="dcterms:W3CDTF">2022-08-08T06:19:01Z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2022-08-08T06:15:20Z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36e9a2b3-5615-40da-9db5-502d2dd1b7b2</vt:lpwstr>
  </property>
  <property fmtid="{D5CDD505-2E9C-101B-9397-08002B2CF9AE}" pid="8" name="MSIP_Label_e463cba9-5f6c-478d-9329-7b2295e4e8ed_ContentBits">
    <vt:lpwstr>0</vt:lpwstr>
  </property>
</Properties>
</file>